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E99"/>
    <a:srgbClr val="D4D4CA"/>
    <a:srgbClr val="FFFFFF"/>
    <a:srgbClr val="FBAFFD"/>
    <a:srgbClr val="4472C4"/>
    <a:srgbClr val="D9DADC"/>
    <a:srgbClr val="F6F6F4"/>
    <a:srgbClr val="868585"/>
    <a:srgbClr val="FFF8E5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D94CE-23CA-4613-8F8A-72306FDFA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C71B22-EACE-41A0-BE78-524039B8F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E6866-A3B2-4712-82C0-DA32F0F0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5DFFD-B64F-42CC-98FA-05D5CCCB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C3303-F722-4EAD-B3D4-815ECE66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44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817DE-DAA2-4CB7-8C36-C0A2CD2E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B82542-4C98-45BF-A74B-5C5B8D8CE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190A9-6476-4BA6-883A-93A28F03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48B98-6609-4F63-8BBD-95BDC355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5FA51-45B5-4D2D-8AF1-903C1A8C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5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C4E015-B032-42AE-842F-1DE4018E6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B01899-96F9-4876-A50E-4ECD23C8C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5A0A5-CBF8-4354-83B2-19BBA0CF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04005-E740-4981-827E-2FD9FAF4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55F2F-20F7-4BE8-A113-0677A61C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E3ECD-A9EE-43D6-A747-E7F0334D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78822-4D1B-4545-9930-57B83ED0D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D2C4-C25A-4E8F-8EE6-8CC12F20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540E83-439D-42B5-8690-BA309CB8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7929D-70F7-4A73-B106-A70F4EE3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10657-B926-46B4-ABCF-7BA48988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1EC20B-D343-485F-B35C-2EEB8851F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F6477-65AA-444C-9486-1E08CC7B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4CCD7-8B42-4540-B371-44BA6AFA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F0AB5-C8D2-4917-A828-074A9865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1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70962-CB0B-4F17-BC58-93FAC353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ED89E-78F0-44BC-AAD2-1080A5C42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494CAD-5461-49C9-98FA-9DDA7064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44E99F-B653-4FE0-9E99-683A12F6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625090-9FBB-485B-A027-25B92E5F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9E3EC-B4BB-46A6-933A-A07FEABD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8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8A5CF-5CCF-47FC-BE03-2809A5AB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3B534-B9EC-44DC-A916-2A3531C61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25D97-386E-41E3-AC22-140AE733E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C6E757-F1D7-4E7D-BD19-EE1CBF709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77B245-62BF-42A4-9608-11BA23352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DC7D2F-52ED-492F-A0CD-8464A364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E94C0C-EF14-4C95-A4CC-C4CE7CDF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242E54-D7F0-4392-871A-3A785E9F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2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F70FE-D8C8-4C9B-AEDB-24B4F545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BFBDCC-E9AE-4978-8555-3431DEBA6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5167F6-CAFB-43F8-BA50-732B796E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689C58-0BD7-49FB-B215-040E3875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0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2E0E15-782D-402A-82B7-DA02B736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3501C6-0660-499B-9917-1D347A1C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7DC7C-C278-4F27-B535-41757A5B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42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94BF0-B0B9-491C-B5BE-8B636D8D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DA698-12BF-459B-86E0-0955A17F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098B58-F50D-48F6-8441-06ECFFE25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A96F32-1C15-4864-958B-BAAD0F95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AF642-D43D-4CB7-B808-BE969CE2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80B5F-E111-4AA8-B4E9-A7DC07C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CD01-1338-47ED-BAB7-B5ED4942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DF2731-1810-4D8E-9636-8C80076D48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5419A-8D49-4AEE-A308-6B62C2EC5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03FC8-9491-46E8-AEC1-385CE359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26C09C-FF1B-4F6C-8F38-BD1B2D10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2A3EC-8560-4F5C-837C-55AB4661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FD9F99-866F-46F6-A0F1-F34A328F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8144A-1F30-49B0-AAA3-BFE7EE66C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F5920-FFF4-4C22-949A-86A8F43F6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0AD82-C21C-4DCD-8D5A-15BC4D17689F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BC911-4B41-475A-9982-75F8744F1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C60A98-F48B-4168-BE11-E058FC63E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D8B3A-2FA4-452C-B7CD-6AE33F127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.wdp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A5D2021-94AE-490A-9C91-012C9A0A694A}"/>
              </a:ext>
            </a:extLst>
          </p:cNvPr>
          <p:cNvGrpSpPr/>
          <p:nvPr/>
        </p:nvGrpSpPr>
        <p:grpSpPr>
          <a:xfrm>
            <a:off x="2475" y="0"/>
            <a:ext cx="3736852" cy="6827206"/>
            <a:chOff x="3747025" y="68894"/>
            <a:chExt cx="3736852" cy="678910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52AB8B8-006F-42A1-8D1A-160B64A292CC}"/>
                </a:ext>
              </a:extLst>
            </p:cNvPr>
            <p:cNvGrpSpPr/>
            <p:nvPr/>
          </p:nvGrpSpPr>
          <p:grpSpPr>
            <a:xfrm>
              <a:off x="3747025" y="68894"/>
              <a:ext cx="3736852" cy="6789106"/>
              <a:chOff x="835148" y="-293886"/>
              <a:chExt cx="4394447" cy="7313811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0C92AEE-A743-49F2-A2F0-625D1E8DEFDA}"/>
                  </a:ext>
                </a:extLst>
              </p:cNvPr>
              <p:cNvSpPr/>
              <p:nvPr/>
            </p:nvSpPr>
            <p:spPr>
              <a:xfrm>
                <a:off x="835148" y="-293886"/>
                <a:ext cx="4394447" cy="6506730"/>
              </a:xfrm>
              <a:prstGeom prst="rect">
                <a:avLst/>
              </a:prstGeom>
              <a:solidFill>
                <a:srgbClr val="345E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6F4581C-7762-4216-AA83-634A781DC1FB}"/>
                  </a:ext>
                </a:extLst>
              </p:cNvPr>
              <p:cNvSpPr/>
              <p:nvPr/>
            </p:nvSpPr>
            <p:spPr>
              <a:xfrm>
                <a:off x="835148" y="351269"/>
                <a:ext cx="4394447" cy="6668656"/>
              </a:xfrm>
              <a:prstGeom prst="rect">
                <a:avLst/>
              </a:prstGeom>
              <a:solidFill>
                <a:srgbClr val="F6F6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51D167E-AF18-4F37-8ECF-C69A61591B5E}"/>
                  </a:ext>
                </a:extLst>
              </p:cNvPr>
              <p:cNvSpPr/>
              <p:nvPr/>
            </p:nvSpPr>
            <p:spPr>
              <a:xfrm>
                <a:off x="3574421" y="513194"/>
                <a:ext cx="1492879" cy="1514476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7C920AE-D11F-40F8-8692-B23C6562576B}"/>
                  </a:ext>
                </a:extLst>
              </p:cNvPr>
              <p:cNvSpPr/>
              <p:nvPr/>
            </p:nvSpPr>
            <p:spPr>
              <a:xfrm>
                <a:off x="3574421" y="2170543"/>
                <a:ext cx="1483354" cy="1297249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28454F8-E576-4BE7-85E2-D073EA30A636}"/>
                  </a:ext>
                </a:extLst>
              </p:cNvPr>
              <p:cNvSpPr/>
              <p:nvPr/>
            </p:nvSpPr>
            <p:spPr>
              <a:xfrm>
                <a:off x="1002671" y="494143"/>
                <a:ext cx="2409455" cy="2964125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EB4574-B09E-4A8F-8F43-4ABDB0A5B501}"/>
                  </a:ext>
                </a:extLst>
              </p:cNvPr>
              <p:cNvSpPr/>
              <p:nvPr/>
            </p:nvSpPr>
            <p:spPr>
              <a:xfrm>
                <a:off x="2971800" y="3642935"/>
                <a:ext cx="2095500" cy="18745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5F96E9D-A1F5-4836-9ACD-D233F3315859}"/>
                  </a:ext>
                </a:extLst>
              </p:cNvPr>
              <p:cNvSpPr/>
              <p:nvPr/>
            </p:nvSpPr>
            <p:spPr>
              <a:xfrm>
                <a:off x="1005217" y="3620191"/>
                <a:ext cx="1794762" cy="1893631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024D0C8-71DD-4824-98C8-AA31B8332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48" y="342898"/>
                <a:ext cx="4394447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8867BC-1282-45CF-A8F8-4331E1DE901A}"/>
                </a:ext>
              </a:extLst>
            </p:cNvPr>
            <p:cNvSpPr txBox="1"/>
            <p:nvPr/>
          </p:nvSpPr>
          <p:spPr>
            <a:xfrm>
              <a:off x="4366137" y="2992971"/>
              <a:ext cx="1331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사진 검색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13A3585-2E44-4BFD-BFDA-6965258CC42C}"/>
                </a:ext>
              </a:extLst>
            </p:cNvPr>
            <p:cNvSpPr txBox="1"/>
            <p:nvPr/>
          </p:nvSpPr>
          <p:spPr>
            <a:xfrm>
              <a:off x="6182800" y="1790869"/>
              <a:ext cx="124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나의 정보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8BB383-1AE4-4A77-B493-85C07BAB2B58}"/>
                </a:ext>
              </a:extLst>
            </p:cNvPr>
            <p:cNvSpPr txBox="1"/>
            <p:nvPr/>
          </p:nvSpPr>
          <p:spPr>
            <a:xfrm>
              <a:off x="6093412" y="3115127"/>
              <a:ext cx="1240518" cy="3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AI Care</a:t>
              </a:r>
              <a:r>
                <a:rPr lang="ko-KR" altLang="en-US" sz="1400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 달력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B997E4-20B5-4927-80E1-D69ADF4DEFA5}"/>
                </a:ext>
              </a:extLst>
            </p:cNvPr>
            <p:cNvSpPr txBox="1"/>
            <p:nvPr/>
          </p:nvSpPr>
          <p:spPr>
            <a:xfrm>
              <a:off x="4111818" y="4961190"/>
              <a:ext cx="1240518" cy="367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주변 약국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49856F-AA42-4969-878B-70D6634326D8}"/>
                </a:ext>
              </a:extLst>
            </p:cNvPr>
            <p:cNvSpPr txBox="1"/>
            <p:nvPr/>
          </p:nvSpPr>
          <p:spPr>
            <a:xfrm>
              <a:off x="5797911" y="4948174"/>
              <a:ext cx="1477726" cy="367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5E5E5E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처방전 내역</a:t>
              </a:r>
              <a:endParaRPr lang="ko-KR" altLang="en-US" b="1" dirty="0">
                <a:solidFill>
                  <a:srgbClr val="5E5E5E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DEF086-5C84-4F82-A95A-D2F06B6D40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5" y="3834824"/>
            <a:ext cx="985648" cy="985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0E4273-1BA8-4E55-8391-2ADB9EDBFF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5" y="1631472"/>
            <a:ext cx="1169584" cy="11695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3A7624-CBA2-4F20-81F9-1020811B1F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44" b="6932"/>
          <a:stretch/>
        </p:blipFill>
        <p:spPr>
          <a:xfrm rot="4115331">
            <a:off x="1109772" y="641993"/>
            <a:ext cx="482773" cy="8765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779558D-0974-468C-99AD-78D9BDCD0B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04" y="979305"/>
            <a:ext cx="844347" cy="8443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26EB473-7D5F-4015-A24C-545EACFEEA2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90" y="2444301"/>
            <a:ext cx="554974" cy="554974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1A4E8CD8-BD22-4072-B34E-06E47028C575}"/>
              </a:ext>
            </a:extLst>
          </p:cNvPr>
          <p:cNvGrpSpPr/>
          <p:nvPr/>
        </p:nvGrpSpPr>
        <p:grpSpPr>
          <a:xfrm>
            <a:off x="3877336" y="0"/>
            <a:ext cx="3795320" cy="5909318"/>
            <a:chOff x="762219" y="70468"/>
            <a:chExt cx="3795320" cy="5909318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7364EEB-CF70-4DE4-89A3-6D6648280D27}"/>
                </a:ext>
              </a:extLst>
            </p:cNvPr>
            <p:cNvSpPr/>
            <p:nvPr/>
          </p:nvSpPr>
          <p:spPr>
            <a:xfrm>
              <a:off x="781469" y="70468"/>
              <a:ext cx="3776070" cy="5612846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19ACBF9-8FDE-433A-9199-D772DE693CC0}"/>
                </a:ext>
              </a:extLst>
            </p:cNvPr>
            <p:cNvSpPr/>
            <p:nvPr/>
          </p:nvSpPr>
          <p:spPr>
            <a:xfrm>
              <a:off x="781469" y="626993"/>
              <a:ext cx="3776070" cy="5352793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47675893-38FE-4DE4-B11E-E20D4FE3DCA9}"/>
                </a:ext>
              </a:extLst>
            </p:cNvPr>
            <p:cNvCxnSpPr>
              <a:cxnSpLocks/>
            </p:cNvCxnSpPr>
            <p:nvPr/>
          </p:nvCxnSpPr>
          <p:spPr>
            <a:xfrm>
              <a:off x="781469" y="627504"/>
              <a:ext cx="3776070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곱하기 기호 86">
              <a:extLst>
                <a:ext uri="{FF2B5EF4-FFF2-40B4-BE49-F238E27FC236}">
                  <a16:creationId xmlns:a16="http://schemas.microsoft.com/office/drawing/2014/main" id="{BA62360B-7E40-42D8-B3D4-D726AB370D8B}"/>
                </a:ext>
              </a:extLst>
            </p:cNvPr>
            <p:cNvSpPr/>
            <p:nvPr/>
          </p:nvSpPr>
          <p:spPr>
            <a:xfrm>
              <a:off x="4096849" y="125640"/>
              <a:ext cx="383709" cy="413958"/>
            </a:xfrm>
            <a:prstGeom prst="mathMultiply">
              <a:avLst>
                <a:gd name="adj1" fmla="val 9030"/>
              </a:avLst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336E87D-44A4-4AEB-ACD2-5B55E5343843}"/>
                </a:ext>
              </a:extLst>
            </p:cNvPr>
            <p:cNvSpPr txBox="1"/>
            <p:nvPr/>
          </p:nvSpPr>
          <p:spPr>
            <a:xfrm>
              <a:off x="2145607" y="155561"/>
              <a:ext cx="1253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6F6F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사진 검색</a:t>
              </a:r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4D55E2DB-109A-4C4A-A311-A090B0F64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49" t="10143" r="21435" b="47462"/>
            <a:stretch/>
          </p:blipFill>
          <p:spPr>
            <a:xfrm>
              <a:off x="781469" y="644088"/>
              <a:ext cx="3776070" cy="350353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C5FE037-BEC7-47EA-8DA0-C18D748449CE}"/>
                </a:ext>
              </a:extLst>
            </p:cNvPr>
            <p:cNvSpPr txBox="1"/>
            <p:nvPr/>
          </p:nvSpPr>
          <p:spPr>
            <a:xfrm>
              <a:off x="1972051" y="4219749"/>
              <a:ext cx="1732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345E99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제품 기본정보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912C740D-020C-414D-A61F-DCCF5582CDC8}"/>
                </a:ext>
              </a:extLst>
            </p:cNvPr>
            <p:cNvCxnSpPr>
              <a:cxnSpLocks/>
            </p:cNvCxnSpPr>
            <p:nvPr/>
          </p:nvCxnSpPr>
          <p:spPr>
            <a:xfrm>
              <a:off x="762219" y="4175381"/>
              <a:ext cx="3776070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65F924FE-61EE-46BC-8DBF-6C9F9E949226}"/>
                </a:ext>
              </a:extLst>
            </p:cNvPr>
            <p:cNvCxnSpPr>
              <a:cxnSpLocks/>
            </p:cNvCxnSpPr>
            <p:nvPr/>
          </p:nvCxnSpPr>
          <p:spPr>
            <a:xfrm>
              <a:off x="781469" y="4673152"/>
              <a:ext cx="3776070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4" name="표 2">
            <a:extLst>
              <a:ext uri="{FF2B5EF4-FFF2-40B4-BE49-F238E27FC236}">
                <a16:creationId xmlns:a16="http://schemas.microsoft.com/office/drawing/2014/main" id="{819E54F3-8655-46DF-B75B-809B277CE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49865"/>
              </p:ext>
            </p:extLst>
          </p:nvPr>
        </p:nvGraphicFramePr>
        <p:xfrm>
          <a:off x="3896586" y="4602684"/>
          <a:ext cx="3733744" cy="1527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>
                  <a:extLst>
                    <a:ext uri="{9D8B030D-6E8A-4147-A177-3AD203B41FA5}">
                      <a16:colId xmlns:a16="http://schemas.microsoft.com/office/drawing/2014/main" val="3923083119"/>
                    </a:ext>
                  </a:extLst>
                </a:gridCol>
                <a:gridCol w="2976189">
                  <a:extLst>
                    <a:ext uri="{9D8B030D-6E8A-4147-A177-3AD203B41FA5}">
                      <a16:colId xmlns:a16="http://schemas.microsoft.com/office/drawing/2014/main" val="151836758"/>
                    </a:ext>
                  </a:extLst>
                </a:gridCol>
              </a:tblGrid>
              <a:tr h="265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제품명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이소티논</a:t>
                      </a:r>
                      <a:endParaRPr lang="ko-KR" altLang="en-US" sz="11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0234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성분정보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이소트레티노인</a:t>
                      </a:r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(Isotretinoin) 10mg</a:t>
                      </a:r>
                      <a:endParaRPr lang="ko-KR" altLang="en-US" sz="11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76616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ATC</a:t>
                      </a:r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D10BA01</a:t>
                      </a:r>
                      <a:endParaRPr lang="ko-KR" altLang="en-US" sz="11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45271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투여경로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경구</a:t>
                      </a:r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내용고형</a:t>
                      </a:r>
                      <a:r>
                        <a:rPr lang="en-US" altLang="ko-KR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1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414046"/>
                  </a:ext>
                </a:extLst>
              </a:tr>
              <a:tr h="433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보험정보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6435021 </a:t>
                      </a:r>
                      <a:r>
                        <a:rPr lang="ko-KR" altLang="en-US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ㅣ 급여 ㅣ </a:t>
                      </a:r>
                      <a:r>
                        <a:rPr lang="en-US" altLang="ko-KR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270</a:t>
                      </a:r>
                      <a:r>
                        <a:rPr lang="ko-KR" altLang="en-US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원</a:t>
                      </a:r>
                      <a:r>
                        <a:rPr lang="en-US" altLang="ko-KR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/1</a:t>
                      </a:r>
                      <a:r>
                        <a:rPr lang="ko-KR" altLang="en-US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캡슐 ㅣ </a:t>
                      </a:r>
                      <a:r>
                        <a:rPr lang="en-US" altLang="ko-KR" sz="1000" b="1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2018-03-19</a:t>
                      </a:r>
                      <a:endParaRPr lang="ko-KR" altLang="en-US" sz="1000" b="1" dirty="0">
                        <a:solidFill>
                          <a:srgbClr val="5E5E5E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461645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8994ABC-74F7-4588-9C6D-5E9280B1C2B3}"/>
              </a:ext>
            </a:extLst>
          </p:cNvPr>
          <p:cNvCxnSpPr>
            <a:cxnSpLocks/>
          </p:cNvCxnSpPr>
          <p:nvPr/>
        </p:nvCxnSpPr>
        <p:spPr>
          <a:xfrm>
            <a:off x="3899501" y="5963937"/>
            <a:ext cx="3776070" cy="0"/>
          </a:xfrm>
          <a:prstGeom prst="line">
            <a:avLst/>
          </a:prstGeom>
          <a:ln w="19050">
            <a:solidFill>
              <a:srgbClr val="DADAD8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D9A8A73-BA92-457E-9DD0-4F98924F871C}"/>
              </a:ext>
            </a:extLst>
          </p:cNvPr>
          <p:cNvSpPr/>
          <p:nvPr/>
        </p:nvSpPr>
        <p:spPr>
          <a:xfrm>
            <a:off x="3896586" y="5981447"/>
            <a:ext cx="3776070" cy="845760"/>
          </a:xfrm>
          <a:prstGeom prst="rect">
            <a:avLst/>
          </a:prstGeom>
          <a:solidFill>
            <a:srgbClr val="F6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572FA37-5C31-4B05-B057-F17E895AB6A3}"/>
              </a:ext>
            </a:extLst>
          </p:cNvPr>
          <p:cNvSpPr/>
          <p:nvPr/>
        </p:nvSpPr>
        <p:spPr>
          <a:xfrm>
            <a:off x="5032792" y="6211305"/>
            <a:ext cx="1350140" cy="365056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5E5E5E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함초롬돋움" panose="020B0604000101010101" pitchFamily="50" charset="-127"/>
              </a:rPr>
              <a:t>더 보기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9A28369-2B63-4A34-A82E-454BABD9A308}"/>
              </a:ext>
            </a:extLst>
          </p:cNvPr>
          <p:cNvGrpSpPr/>
          <p:nvPr/>
        </p:nvGrpSpPr>
        <p:grpSpPr>
          <a:xfrm>
            <a:off x="7976572" y="0"/>
            <a:ext cx="3736852" cy="6827206"/>
            <a:chOff x="1553920" y="30794"/>
            <a:chExt cx="3736852" cy="682720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3C24A70-50B4-441F-8025-5E9BD2FC78FF}"/>
                </a:ext>
              </a:extLst>
            </p:cNvPr>
            <p:cNvSpPr/>
            <p:nvPr/>
          </p:nvSpPr>
          <p:spPr>
            <a:xfrm>
              <a:off x="1553920" y="30794"/>
              <a:ext cx="3736852" cy="6073822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4A00F0A-3DFC-4343-87D8-9782870CA882}"/>
                </a:ext>
              </a:extLst>
            </p:cNvPr>
            <p:cNvSpPr/>
            <p:nvPr/>
          </p:nvSpPr>
          <p:spPr>
            <a:xfrm>
              <a:off x="1553920" y="633025"/>
              <a:ext cx="3736852" cy="6224975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2261F1A-D2E5-412A-8236-DE44B62CFF32}"/>
                </a:ext>
              </a:extLst>
            </p:cNvPr>
            <p:cNvCxnSpPr>
              <a:cxnSpLocks/>
            </p:cNvCxnSpPr>
            <p:nvPr/>
          </p:nvCxnSpPr>
          <p:spPr>
            <a:xfrm>
              <a:off x="1553920" y="625211"/>
              <a:ext cx="3736852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5CBD76A6-A7E0-44AC-8478-B1D9D07B2A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54" y="978856"/>
            <a:ext cx="1267427" cy="1714500"/>
          </a:xfrm>
          <a:prstGeom prst="rect">
            <a:avLst/>
          </a:prstGeom>
          <a:ln w="31750">
            <a:solidFill>
              <a:srgbClr val="DADAD8"/>
            </a:solidFill>
          </a:ln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2F2DA6A-3596-4FB1-8CED-6BB2F00ED3D5}"/>
              </a:ext>
            </a:extLst>
          </p:cNvPr>
          <p:cNvSpPr txBox="1"/>
          <p:nvPr/>
        </p:nvSpPr>
        <p:spPr>
          <a:xfrm>
            <a:off x="9334547" y="2853116"/>
            <a:ext cx="158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이소티논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E92C53B1-7B49-475B-8F83-BF64FB662AA8}"/>
              </a:ext>
            </a:extLst>
          </p:cNvPr>
          <p:cNvCxnSpPr>
            <a:cxnSpLocks/>
          </p:cNvCxnSpPr>
          <p:nvPr/>
        </p:nvCxnSpPr>
        <p:spPr>
          <a:xfrm>
            <a:off x="7976572" y="5729397"/>
            <a:ext cx="3736852" cy="0"/>
          </a:xfrm>
          <a:prstGeom prst="line">
            <a:avLst/>
          </a:prstGeom>
          <a:ln w="9525">
            <a:solidFill>
              <a:srgbClr val="DADAD8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6">
            <a:extLst>
              <a:ext uri="{FF2B5EF4-FFF2-40B4-BE49-F238E27FC236}">
                <a16:creationId xmlns:a16="http://schemas.microsoft.com/office/drawing/2014/main" id="{BB2D1EE7-B62F-45CB-858F-D56041BC5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469859"/>
              </p:ext>
            </p:extLst>
          </p:nvPr>
        </p:nvGraphicFramePr>
        <p:xfrm>
          <a:off x="8039340" y="3476086"/>
          <a:ext cx="3611640" cy="3126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1940">
                  <a:extLst>
                    <a:ext uri="{9D8B030D-6E8A-4147-A177-3AD203B41FA5}">
                      <a16:colId xmlns:a16="http://schemas.microsoft.com/office/drawing/2014/main" val="2617719852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2630234268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1732959683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2602524954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948149796"/>
                    </a:ext>
                  </a:extLst>
                </a:gridCol>
                <a:gridCol w="601940">
                  <a:extLst>
                    <a:ext uri="{9D8B030D-6E8A-4147-A177-3AD203B41FA5}">
                      <a16:colId xmlns:a16="http://schemas.microsoft.com/office/drawing/2014/main" val="1710975908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기본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식별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효능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용법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5E5E5E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주의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복약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5E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0393"/>
                  </a:ext>
                </a:extLst>
              </a:tr>
            </a:tbl>
          </a:graphicData>
        </a:graphic>
      </p:graphicFrame>
      <p:pic>
        <p:nvPicPr>
          <p:cNvPr id="106" name="그림 105">
            <a:extLst>
              <a:ext uri="{FF2B5EF4-FFF2-40B4-BE49-F238E27FC236}">
                <a16:creationId xmlns:a16="http://schemas.microsoft.com/office/drawing/2014/main" id="{8BE51B93-F0E9-4B0C-8A37-CBE5D87552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63" t="24444" r="29249" b="60833"/>
          <a:stretch/>
        </p:blipFill>
        <p:spPr>
          <a:xfrm>
            <a:off x="8039340" y="3886641"/>
            <a:ext cx="2438341" cy="9433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B948F33-728F-412B-A356-8ECAD5133D14}"/>
              </a:ext>
            </a:extLst>
          </p:cNvPr>
          <p:cNvSpPr txBox="1"/>
          <p:nvPr/>
        </p:nvSpPr>
        <p:spPr>
          <a:xfrm>
            <a:off x="8098492" y="4946480"/>
            <a:ext cx="3111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설명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ACEEA01-6960-49DC-9FF2-FA1E00E7EFDE}"/>
              </a:ext>
            </a:extLst>
          </p:cNvPr>
          <p:cNvSpPr txBox="1"/>
          <p:nvPr/>
        </p:nvSpPr>
        <p:spPr>
          <a:xfrm>
            <a:off x="7986097" y="5241360"/>
            <a:ext cx="3736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피부 각질층을 얇게하고 피지선의 활성을 억제하여 여드름을 치료하는 약입니다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100" b="1" dirty="0">
              <a:solidFill>
                <a:srgbClr val="5E5E5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CF1191-E777-46AE-9771-1C8FA1EE6B1A}"/>
              </a:ext>
            </a:extLst>
          </p:cNvPr>
          <p:cNvSpPr txBox="1"/>
          <p:nvPr/>
        </p:nvSpPr>
        <p:spPr>
          <a:xfrm>
            <a:off x="8098492" y="5795943"/>
            <a:ext cx="3111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복용법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BCCA43-BDBC-4371-B46B-5DE14A944F26}"/>
              </a:ext>
            </a:extLst>
          </p:cNvPr>
          <p:cNvSpPr txBox="1"/>
          <p:nvPr/>
        </p:nvSpPr>
        <p:spPr>
          <a:xfrm>
            <a:off x="7986097" y="6087257"/>
            <a:ext cx="3736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식사와 함께 복용하세요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임산부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수유부는 투여하지 마세요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약 투여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개월 전부터 투여 중지 후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개월까지 피임하세요 </a:t>
            </a:r>
            <a:r>
              <a:rPr lang="en-US" altLang="ko-KR" sz="1100" b="1" dirty="0">
                <a:solidFill>
                  <a:srgbClr val="5E5E5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100" b="1" dirty="0">
              <a:solidFill>
                <a:srgbClr val="5E5E5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587B635-A91B-477E-A3C2-243C78BED2F3}"/>
              </a:ext>
            </a:extLst>
          </p:cNvPr>
          <p:cNvCxnSpPr>
            <a:cxnSpLocks/>
          </p:cNvCxnSpPr>
          <p:nvPr/>
        </p:nvCxnSpPr>
        <p:spPr>
          <a:xfrm>
            <a:off x="7976572" y="3338951"/>
            <a:ext cx="3736852" cy="0"/>
          </a:xfrm>
          <a:prstGeom prst="line">
            <a:avLst/>
          </a:prstGeom>
          <a:ln w="19050">
            <a:solidFill>
              <a:srgbClr val="DADAD8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86ECD5C6-70A8-42F2-9505-F96A2A253178}"/>
              </a:ext>
            </a:extLst>
          </p:cNvPr>
          <p:cNvSpPr txBox="1"/>
          <p:nvPr/>
        </p:nvSpPr>
        <p:spPr>
          <a:xfrm>
            <a:off x="9334547" y="84724"/>
            <a:ext cx="125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 결과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366CB1F1-A951-4820-844B-49B60F9B7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44" b="6932"/>
          <a:stretch/>
        </p:blipFill>
        <p:spPr>
          <a:xfrm rot="17464471">
            <a:off x="754872" y="1063669"/>
            <a:ext cx="482773" cy="8765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4A861F-C420-4A6E-9AC2-E077F155835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5" y="3821563"/>
            <a:ext cx="965964" cy="9659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5A5A268-4A77-47E3-BFAD-2DF358D36B30}"/>
              </a:ext>
            </a:extLst>
          </p:cNvPr>
          <p:cNvGrpSpPr/>
          <p:nvPr/>
        </p:nvGrpSpPr>
        <p:grpSpPr>
          <a:xfrm>
            <a:off x="1570013" y="5817838"/>
            <a:ext cx="747061" cy="785097"/>
            <a:chOff x="1577633" y="5977858"/>
            <a:chExt cx="747061" cy="78509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E7F86B-2918-41EF-BDB1-2F15F14DD609}"/>
                </a:ext>
              </a:extLst>
            </p:cNvPr>
            <p:cNvSpPr/>
            <p:nvPr/>
          </p:nvSpPr>
          <p:spPr>
            <a:xfrm>
              <a:off x="1577633" y="5977858"/>
              <a:ext cx="747061" cy="785097"/>
            </a:xfrm>
            <a:prstGeom prst="ellipse">
              <a:avLst/>
            </a:prstGeom>
            <a:solidFill>
              <a:srgbClr val="345E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무선 마이크">
              <a:extLst>
                <a:ext uri="{FF2B5EF4-FFF2-40B4-BE49-F238E27FC236}">
                  <a16:creationId xmlns:a16="http://schemas.microsoft.com/office/drawing/2014/main" id="{DB958429-E3AD-4772-87F1-166DA50E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21775" y="6020985"/>
              <a:ext cx="658775" cy="65877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835856C-ECE7-4A44-840B-1A053AF874F2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5" y="84724"/>
            <a:ext cx="377602" cy="3776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C3A92C-5AB0-4B76-BAA4-9178085155A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6" b="34503"/>
          <a:stretch/>
        </p:blipFill>
        <p:spPr>
          <a:xfrm>
            <a:off x="3081386" y="87991"/>
            <a:ext cx="559387" cy="39518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9ED28B5-9E99-4C29-89C3-7047C75BD79D}"/>
              </a:ext>
            </a:extLst>
          </p:cNvPr>
          <p:cNvGrpSpPr/>
          <p:nvPr/>
        </p:nvGrpSpPr>
        <p:grpSpPr>
          <a:xfrm>
            <a:off x="4003362" y="199950"/>
            <a:ext cx="176681" cy="131535"/>
            <a:chOff x="4485718" y="170618"/>
            <a:chExt cx="176681" cy="13153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BCA501E-2FFD-4A0F-8049-33E508854955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C8C9698-FE8E-40BC-8ECB-81FE4503C979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25CEAE5-74CF-4BAD-B072-01FDB6396D2D}"/>
              </a:ext>
            </a:extLst>
          </p:cNvPr>
          <p:cNvGrpSpPr/>
          <p:nvPr/>
        </p:nvGrpSpPr>
        <p:grpSpPr>
          <a:xfrm>
            <a:off x="8127563" y="215078"/>
            <a:ext cx="176681" cy="131535"/>
            <a:chOff x="4485718" y="170618"/>
            <a:chExt cx="176681" cy="13153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9D4B5E-43E6-454F-8259-F7CF87CDD6CD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84B4BA6-1FF0-4939-B0A8-37FA7EE909CC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98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4767CAE-3AE1-4158-8AA9-10A608C15C05}"/>
              </a:ext>
            </a:extLst>
          </p:cNvPr>
          <p:cNvGrpSpPr/>
          <p:nvPr/>
        </p:nvGrpSpPr>
        <p:grpSpPr>
          <a:xfrm>
            <a:off x="8267575" y="7644"/>
            <a:ext cx="3736852" cy="6827206"/>
            <a:chOff x="835148" y="-293886"/>
            <a:chExt cx="4394447" cy="7313811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C66936F-54A4-46C5-8F22-3528F24F3DC8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5F2A4020-88B5-430B-9E29-76DBC38098D3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E4EEF9FC-23A5-4CC5-89F4-BC7B27F5D1BF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0357C9A-0F3B-4896-85E1-FDE6608D153C}"/>
              </a:ext>
            </a:extLst>
          </p:cNvPr>
          <p:cNvGrpSpPr/>
          <p:nvPr/>
        </p:nvGrpSpPr>
        <p:grpSpPr>
          <a:xfrm>
            <a:off x="4170424" y="7644"/>
            <a:ext cx="3736852" cy="6827206"/>
            <a:chOff x="835148" y="-293886"/>
            <a:chExt cx="4394447" cy="7313811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93C9B400-1719-45AB-86AC-C275225A072D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F5B0C31-8292-46AA-9C99-6792844739E8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D5C83025-E3A5-49EF-B359-4AE79E6F779C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92CA23-9AB1-43AF-BBAC-61B9D470483A}"/>
              </a:ext>
            </a:extLst>
          </p:cNvPr>
          <p:cNvGrpSpPr/>
          <p:nvPr/>
        </p:nvGrpSpPr>
        <p:grpSpPr>
          <a:xfrm>
            <a:off x="2475" y="0"/>
            <a:ext cx="3736852" cy="6827206"/>
            <a:chOff x="835148" y="-293886"/>
            <a:chExt cx="4394447" cy="7313811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D5B8A5F-33F1-4AE5-B394-814C5D35C2A9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ACDDD04-3E9A-447C-A43A-D72303F0C3E7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26B6245E-E4D1-4F1B-B89F-229CA8ECAB5A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7C0FD441-FCF6-48EE-A050-7436FEFC0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983" t="30909" r="1354" b="19367"/>
          <a:stretch/>
        </p:blipFill>
        <p:spPr>
          <a:xfrm>
            <a:off x="436372" y="1943145"/>
            <a:ext cx="2816566" cy="29376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C0FE433-5F1C-4966-95E4-972750A690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89" t="4846" r="3344" b="2690"/>
          <a:stretch/>
        </p:blipFill>
        <p:spPr>
          <a:xfrm>
            <a:off x="4668520" y="1107877"/>
            <a:ext cx="2756862" cy="295040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1620A72-0FC1-477D-AFC6-BBDDA02AC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0135" y="4880744"/>
            <a:ext cx="1714500" cy="6000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F1AF10-61F4-49DF-8042-9417302D10E6}"/>
              </a:ext>
            </a:extLst>
          </p:cNvPr>
          <p:cNvSpPr/>
          <p:nvPr/>
        </p:nvSpPr>
        <p:spPr>
          <a:xfrm>
            <a:off x="4613275" y="4338915"/>
            <a:ext cx="2914650" cy="2096449"/>
          </a:xfrm>
          <a:prstGeom prst="roundRect">
            <a:avLst>
              <a:gd name="adj" fmla="val 22483"/>
            </a:avLst>
          </a:prstGeom>
          <a:solidFill>
            <a:srgbClr val="DAE3F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D483CD-59A2-4A97-AF5C-67C8E13C357D}"/>
              </a:ext>
            </a:extLst>
          </p:cNvPr>
          <p:cNvSpPr txBox="1"/>
          <p:nvPr/>
        </p:nvSpPr>
        <p:spPr>
          <a:xfrm>
            <a:off x="5603408" y="450220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오늘의 약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E7B4D5C-7115-4E70-BF91-AE44C671FE6A}"/>
              </a:ext>
            </a:extLst>
          </p:cNvPr>
          <p:cNvCxnSpPr>
            <a:cxnSpLocks/>
          </p:cNvCxnSpPr>
          <p:nvPr/>
        </p:nvCxnSpPr>
        <p:spPr>
          <a:xfrm>
            <a:off x="4668520" y="5542143"/>
            <a:ext cx="2804160" cy="0"/>
          </a:xfrm>
          <a:prstGeom prst="line">
            <a:avLst/>
          </a:prstGeom>
          <a:ln w="19050">
            <a:solidFill>
              <a:srgbClr val="DADAD8">
                <a:alpha val="9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9BB03E6-FCE0-4335-A8BF-2600EB5AAD68}"/>
              </a:ext>
            </a:extLst>
          </p:cNvPr>
          <p:cNvSpPr txBox="1"/>
          <p:nvPr/>
        </p:nvSpPr>
        <p:spPr>
          <a:xfrm>
            <a:off x="5535280" y="5603480"/>
            <a:ext cx="140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오늘의 진료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27AA3D-1C4A-4F35-A08B-5EB482D9C582}"/>
              </a:ext>
            </a:extLst>
          </p:cNvPr>
          <p:cNvSpPr txBox="1"/>
          <p:nvPr/>
        </p:nvSpPr>
        <p:spPr>
          <a:xfrm>
            <a:off x="4763384" y="5906378"/>
            <a:ext cx="218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우리가정의학과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오전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B9D0242-A91A-4889-9B52-026600375130}"/>
              </a:ext>
            </a:extLst>
          </p:cNvPr>
          <p:cNvSpPr txBox="1"/>
          <p:nvPr/>
        </p:nvSpPr>
        <p:spPr>
          <a:xfrm>
            <a:off x="4658682" y="4845120"/>
            <a:ext cx="234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아침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 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위장약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200" b="1" dirty="0" err="1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알마겔정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1200" b="1" dirty="0">
              <a:solidFill>
                <a:srgbClr val="A5818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점심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 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위장약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200" b="1" dirty="0" err="1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알마겔정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1200" b="1" dirty="0">
              <a:solidFill>
                <a:srgbClr val="A5818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저녁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 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위장약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200" b="1" dirty="0" err="1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알마겔정</a:t>
            </a:r>
            <a:r>
              <a:rPr lang="ko-KR" altLang="en-US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b="1" dirty="0">
                <a:solidFill>
                  <a:srgbClr val="A5818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…</a:t>
            </a:r>
            <a:endParaRPr lang="ko-KR" altLang="en-US" sz="1200" b="1" dirty="0">
              <a:solidFill>
                <a:srgbClr val="A5818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581DC7-1C81-4997-BBBE-8F1B5A11296C}"/>
              </a:ext>
            </a:extLst>
          </p:cNvPr>
          <p:cNvGrpSpPr/>
          <p:nvPr/>
        </p:nvGrpSpPr>
        <p:grpSpPr>
          <a:xfrm>
            <a:off x="6953885" y="4889611"/>
            <a:ext cx="287020" cy="1238151"/>
            <a:chOff x="6953885" y="4889611"/>
            <a:chExt cx="287020" cy="12381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8E56110-2B2E-4E41-B743-D9014EBADF7A}"/>
                </a:ext>
              </a:extLst>
            </p:cNvPr>
            <p:cNvGrpSpPr/>
            <p:nvPr/>
          </p:nvGrpSpPr>
          <p:grpSpPr>
            <a:xfrm>
              <a:off x="6953885" y="4889611"/>
              <a:ext cx="287020" cy="1238151"/>
              <a:chOff x="6953885" y="4889611"/>
              <a:chExt cx="287020" cy="123815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C801D05-5844-41FF-82DB-6AEBCB599FF0}"/>
                  </a:ext>
                </a:extLst>
              </p:cNvPr>
              <p:cNvGrpSpPr/>
              <p:nvPr/>
            </p:nvGrpSpPr>
            <p:grpSpPr>
              <a:xfrm>
                <a:off x="6953885" y="4889611"/>
                <a:ext cx="287020" cy="146717"/>
                <a:chOff x="8892540" y="5460207"/>
                <a:chExt cx="381000" cy="195533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7F57F8FF-D4A1-4A8A-9714-24813EA8A434}"/>
                    </a:ext>
                  </a:extLst>
                </p:cNvPr>
                <p:cNvSpPr/>
                <p:nvPr/>
              </p:nvSpPr>
              <p:spPr>
                <a:xfrm>
                  <a:off x="8892540" y="5460207"/>
                  <a:ext cx="381000" cy="1955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9D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FAF8E7F-EBEB-4D8A-A08F-95D1463E2943}"/>
                    </a:ext>
                  </a:extLst>
                </p:cNvPr>
                <p:cNvSpPr/>
                <p:nvPr/>
              </p:nvSpPr>
              <p:spPr>
                <a:xfrm>
                  <a:off x="8935720" y="5488546"/>
                  <a:ext cx="147320" cy="1422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83085F1-7CE6-44DF-B772-7743D942517E}"/>
                  </a:ext>
                </a:extLst>
              </p:cNvPr>
              <p:cNvGrpSpPr/>
              <p:nvPr/>
            </p:nvGrpSpPr>
            <p:grpSpPr>
              <a:xfrm>
                <a:off x="6953885" y="5101633"/>
                <a:ext cx="287020" cy="1026129"/>
                <a:chOff x="8892540" y="5724367"/>
                <a:chExt cx="381000" cy="1367544"/>
              </a:xfrm>
            </p:grpSpPr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C6728F69-B426-4A70-B919-F71032091C4D}"/>
                    </a:ext>
                  </a:extLst>
                </p:cNvPr>
                <p:cNvSpPr/>
                <p:nvPr/>
              </p:nvSpPr>
              <p:spPr>
                <a:xfrm>
                  <a:off x="8892540" y="5724367"/>
                  <a:ext cx="381000" cy="1955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BD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7959E6EB-B423-4FB0-84A5-0C0564C184A9}"/>
                    </a:ext>
                  </a:extLst>
                </p:cNvPr>
                <p:cNvSpPr/>
                <p:nvPr/>
              </p:nvSpPr>
              <p:spPr>
                <a:xfrm>
                  <a:off x="9096527" y="5756088"/>
                  <a:ext cx="147320" cy="1422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6514166B-10DE-4626-82F5-C0890B2BFE82}"/>
                    </a:ext>
                  </a:extLst>
                </p:cNvPr>
                <p:cNvSpPr/>
                <p:nvPr/>
              </p:nvSpPr>
              <p:spPr>
                <a:xfrm>
                  <a:off x="8892540" y="6896378"/>
                  <a:ext cx="381000" cy="1955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BD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A6DE3F37-1EA7-4B42-80A4-253270892E00}"/>
                    </a:ext>
                  </a:extLst>
                </p:cNvPr>
                <p:cNvSpPr/>
                <p:nvPr/>
              </p:nvSpPr>
              <p:spPr>
                <a:xfrm>
                  <a:off x="9096527" y="6923024"/>
                  <a:ext cx="147320" cy="1422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AF6E387-D230-4E30-A5F9-447D98D36535}"/>
                </a:ext>
              </a:extLst>
            </p:cNvPr>
            <p:cNvGrpSpPr/>
            <p:nvPr/>
          </p:nvGrpSpPr>
          <p:grpSpPr>
            <a:xfrm>
              <a:off x="6953885" y="5313782"/>
              <a:ext cx="287020" cy="146717"/>
              <a:chOff x="8892540" y="5979660"/>
              <a:chExt cx="381000" cy="195533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52E8511D-29B9-4623-963F-84A79918DE57}"/>
                  </a:ext>
                </a:extLst>
              </p:cNvPr>
              <p:cNvSpPr/>
              <p:nvPr/>
            </p:nvSpPr>
            <p:spPr>
              <a:xfrm>
                <a:off x="8892540" y="5979660"/>
                <a:ext cx="381000" cy="195533"/>
              </a:xfrm>
              <a:prstGeom prst="roundRect">
                <a:avLst>
                  <a:gd name="adj" fmla="val 50000"/>
                </a:avLst>
              </a:prstGeom>
              <a:solidFill>
                <a:srgbClr val="4BD8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E8ACBF24-7956-4073-A2E4-C0C6DE45B8F0}"/>
                  </a:ext>
                </a:extLst>
              </p:cNvPr>
              <p:cNvSpPr/>
              <p:nvPr/>
            </p:nvSpPr>
            <p:spPr>
              <a:xfrm>
                <a:off x="9096527" y="6011384"/>
                <a:ext cx="147320" cy="1422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313EA9C-398E-45E4-AED9-7AE84F4599F5}"/>
              </a:ext>
            </a:extLst>
          </p:cNvPr>
          <p:cNvGrpSpPr/>
          <p:nvPr/>
        </p:nvGrpSpPr>
        <p:grpSpPr>
          <a:xfrm>
            <a:off x="118118" y="231441"/>
            <a:ext cx="176681" cy="131535"/>
            <a:chOff x="4485718" y="170618"/>
            <a:chExt cx="176681" cy="131535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674DFC1-2E35-4490-A78A-DB8C025A573C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1269803C-CF0E-4529-9947-4689115D5ACA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34281A-86E8-40B5-ABB5-5BC3F823D168}"/>
              </a:ext>
            </a:extLst>
          </p:cNvPr>
          <p:cNvSpPr txBox="1"/>
          <p:nvPr/>
        </p:nvSpPr>
        <p:spPr>
          <a:xfrm>
            <a:off x="841703" y="921540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음성을 듣는 중입니다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FF84CC5-76CE-4AA9-B5A3-6326663BE49A}"/>
              </a:ext>
            </a:extLst>
          </p:cNvPr>
          <p:cNvSpPr txBox="1"/>
          <p:nvPr/>
        </p:nvSpPr>
        <p:spPr>
          <a:xfrm>
            <a:off x="562778" y="5364414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검색하고 싶은 약 이름이나</a:t>
            </a:r>
            <a:endParaRPr lang="en-US" altLang="ko-KR" dirty="0">
              <a:solidFill>
                <a:srgbClr val="868585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질병 이름을 말해보세요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6F49957-13F9-44ED-A72E-F20EF14EBB15}"/>
              </a:ext>
            </a:extLst>
          </p:cNvPr>
          <p:cNvGrpSpPr/>
          <p:nvPr/>
        </p:nvGrpSpPr>
        <p:grpSpPr>
          <a:xfrm>
            <a:off x="4273558" y="223033"/>
            <a:ext cx="176681" cy="131535"/>
            <a:chOff x="4485718" y="170618"/>
            <a:chExt cx="176681" cy="131535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67F70399-856F-454F-93AD-3A4FF829A43C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11889E0F-160A-4F25-91CD-90924CCE0FF2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F3FD2FC-6905-4F67-A2DD-664926FDAA7D}"/>
              </a:ext>
            </a:extLst>
          </p:cNvPr>
          <p:cNvGrpSpPr/>
          <p:nvPr/>
        </p:nvGrpSpPr>
        <p:grpSpPr>
          <a:xfrm>
            <a:off x="8428998" y="223033"/>
            <a:ext cx="176681" cy="131535"/>
            <a:chOff x="4485718" y="170618"/>
            <a:chExt cx="176681" cy="131535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03B4AA60-25AE-4CC0-B8E9-DE8D7B7B5C6D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13B9DF26-36C2-4660-A610-FC00126E5404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0D8DCBF-8047-4B1A-B403-8B1C8ACF9691}"/>
              </a:ext>
            </a:extLst>
          </p:cNvPr>
          <p:cNvGrpSpPr/>
          <p:nvPr/>
        </p:nvGrpSpPr>
        <p:grpSpPr>
          <a:xfrm>
            <a:off x="8247369" y="910344"/>
            <a:ext cx="3757058" cy="4073843"/>
            <a:chOff x="8247369" y="3180351"/>
            <a:chExt cx="3757058" cy="40738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5FABA33-6FFC-4754-883E-55459B6E95A1}"/>
                </a:ext>
              </a:extLst>
            </p:cNvPr>
            <p:cNvGrpSpPr/>
            <p:nvPr/>
          </p:nvGrpSpPr>
          <p:grpSpPr>
            <a:xfrm>
              <a:off x="8247369" y="3180351"/>
              <a:ext cx="3757058" cy="4073843"/>
              <a:chOff x="8247369" y="2753360"/>
              <a:chExt cx="3757058" cy="407384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BFA00FA-302A-4D82-A144-2A201A836E66}"/>
                  </a:ext>
                </a:extLst>
              </p:cNvPr>
              <p:cNvSpPr/>
              <p:nvPr/>
            </p:nvSpPr>
            <p:spPr>
              <a:xfrm>
                <a:off x="8267575" y="2753360"/>
                <a:ext cx="3736852" cy="40738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231C7A57-EF8F-47BF-876E-110DE3F9F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369" y="4997981"/>
                <a:ext cx="3736852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FA3F2EB6-8BBB-466B-8D63-F0A18F189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369" y="3291101"/>
                <a:ext cx="3736852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C11F78-7DE9-42F2-AC4E-A2433A5F7609}"/>
                  </a:ext>
                </a:extLst>
              </p:cNvPr>
              <p:cNvSpPr txBox="1"/>
              <p:nvPr/>
            </p:nvSpPr>
            <p:spPr>
              <a:xfrm>
                <a:off x="10129811" y="2834685"/>
                <a:ext cx="7521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err="1">
                    <a:solidFill>
                      <a:srgbClr val="345E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약국별</a:t>
                </a:r>
                <a:endParaRPr lang="ko-KR" altLang="en-US" sz="1600" b="1" dirty="0">
                  <a:solidFill>
                    <a:srgbClr val="345E99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D319C7E7-D457-4AF8-BB5A-14F19AB51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2694" y="3267855"/>
                <a:ext cx="613048" cy="0"/>
              </a:xfrm>
              <a:prstGeom prst="line">
                <a:avLst/>
              </a:prstGeom>
              <a:ln w="38100">
                <a:solidFill>
                  <a:srgbClr val="345E99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AD2261A-9D3C-48A9-8F4A-6ED2D56D6309}"/>
                  </a:ext>
                </a:extLst>
              </p:cNvPr>
              <p:cNvSpPr txBox="1"/>
              <p:nvPr/>
            </p:nvSpPr>
            <p:spPr>
              <a:xfrm>
                <a:off x="9329278" y="2834685"/>
                <a:ext cx="7521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err="1">
                    <a:solidFill>
                      <a:srgbClr val="868585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질환별</a:t>
                </a:r>
                <a:endParaRPr lang="ko-KR" altLang="en-US" sz="1600" b="1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6234BCC-6B7A-46C0-98AC-803C23BCBCE3}"/>
                  </a:ext>
                </a:extLst>
              </p:cNvPr>
              <p:cNvSpPr txBox="1"/>
              <p:nvPr/>
            </p:nvSpPr>
            <p:spPr>
              <a:xfrm>
                <a:off x="8320687" y="2834685"/>
                <a:ext cx="941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868585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진료일순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9991E3A-55AC-4632-A21E-6559B2BDCD4C}"/>
                </a:ext>
              </a:extLst>
            </p:cNvPr>
            <p:cNvGrpSpPr/>
            <p:nvPr/>
          </p:nvGrpSpPr>
          <p:grpSpPr>
            <a:xfrm>
              <a:off x="8758368" y="3882111"/>
              <a:ext cx="2809875" cy="1390650"/>
              <a:chOff x="4017620" y="953232"/>
              <a:chExt cx="2809875" cy="139065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C1E77A4-6F18-4806-8032-2A350EBFBFA2}"/>
                  </a:ext>
                </a:extLst>
              </p:cNvPr>
              <p:cNvGrpSpPr/>
              <p:nvPr/>
            </p:nvGrpSpPr>
            <p:grpSpPr>
              <a:xfrm>
                <a:off x="4017620" y="953232"/>
                <a:ext cx="2809875" cy="1390650"/>
                <a:chOff x="4017620" y="953232"/>
                <a:chExt cx="2809875" cy="1390650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4635BD71-04AB-4E11-B120-E1FC55E73C79}"/>
                    </a:ext>
                  </a:extLst>
                </p:cNvPr>
                <p:cNvGrpSpPr/>
                <p:nvPr/>
              </p:nvGrpSpPr>
              <p:grpSpPr>
                <a:xfrm>
                  <a:off x="4017620" y="953232"/>
                  <a:ext cx="2809875" cy="1390650"/>
                  <a:chOff x="3855060" y="701040"/>
                  <a:chExt cx="2809875" cy="1390650"/>
                </a:xfrm>
              </p:grpSpPr>
              <p:pic>
                <p:nvPicPr>
                  <p:cNvPr id="34" name="그래픽 33">
                    <a:extLst>
                      <a:ext uri="{FF2B5EF4-FFF2-40B4-BE49-F238E27FC236}">
                        <a16:creationId xmlns:a16="http://schemas.microsoft.com/office/drawing/2014/main" id="{69FEAEDE-D126-4930-AB15-E639F8872A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5060" y="701040"/>
                    <a:ext cx="2809875" cy="1390650"/>
                  </a:xfrm>
                  <a:prstGeom prst="rect">
                    <a:avLst/>
                  </a:prstGeom>
                </p:spPr>
              </p:pic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22A09A1-7F83-4956-86FA-B3A7D19E645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6852" y="831550"/>
                    <a:ext cx="10903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b="1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삼정</a:t>
                    </a:r>
                    <a:r>
                      <a:rPr lang="ko-KR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 약국</a:t>
                    </a:r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482378D0-3B2F-4A83-926B-BC151E1D01AF}"/>
                      </a:ext>
                    </a:extLst>
                  </p:cNvPr>
                  <p:cNvSpPr txBox="1"/>
                  <p:nvPr/>
                </p:nvSpPr>
                <p:spPr>
                  <a:xfrm>
                    <a:off x="5876648" y="977646"/>
                    <a:ext cx="61587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3</a:t>
                    </a:r>
                    <a:r>
                      <a:rPr lang="ko-KR" altLang="en-US" sz="1400" b="1" dirty="0">
                        <a:solidFill>
                          <a:srgbClr val="FF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일분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8BB23FBF-47C2-4BEF-90B9-637353B95549}"/>
                      </a:ext>
                    </a:extLst>
                  </p:cNvPr>
                  <p:cNvSpPr txBox="1"/>
                  <p:nvPr/>
                </p:nvSpPr>
                <p:spPr>
                  <a:xfrm>
                    <a:off x="4607607" y="1334201"/>
                    <a:ext cx="181972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b="1" dirty="0" err="1">
                        <a:solidFill>
                          <a:srgbClr val="9A9A9A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코데닝정</a:t>
                    </a:r>
                    <a:r>
                      <a:rPr lang="en-US" altLang="ko-KR" sz="1100" b="1" dirty="0">
                        <a:solidFill>
                          <a:srgbClr val="9A9A9A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, </a:t>
                    </a:r>
                    <a:r>
                      <a:rPr lang="ko-KR" altLang="en-US" sz="1100" b="1" dirty="0" err="1">
                        <a:solidFill>
                          <a:srgbClr val="9A9A9A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아목시실린캅셀</a:t>
                    </a:r>
                    <a:r>
                      <a:rPr lang="en-US" altLang="ko-KR" sz="1100" b="1" dirty="0">
                        <a:solidFill>
                          <a:srgbClr val="9A9A9A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…</a:t>
                    </a:r>
                    <a:endParaRPr lang="ko-KR" altLang="en-US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3DE57F9F-E6BE-4D7A-8581-1BFF1B8B9F25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571" y="1690953"/>
                    <a:ext cx="183095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2019</a:t>
                    </a:r>
                    <a:r>
                      <a:rPr lang="ko-KR" altLang="en-US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년 </a:t>
                    </a:r>
                    <a:r>
                      <a:rPr lang="en-US" altLang="ko-KR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12</a:t>
                    </a:r>
                    <a:r>
                      <a:rPr lang="ko-KR" altLang="en-US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월 </a:t>
                    </a:r>
                    <a:r>
                      <a:rPr lang="en-US" altLang="ko-KR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27</a:t>
                    </a:r>
                    <a:r>
                      <a:rPr lang="ko-KR" altLang="en-US" sz="1200" b="1" dirty="0">
                        <a:solidFill>
                          <a:srgbClr val="00206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rPr>
                      <a:t>일 금요일</a:t>
                    </a:r>
                  </a:p>
                </p:txBody>
              </p:sp>
            </p:grpSp>
            <p:sp>
              <p:nvSpPr>
                <p:cNvPr id="8" name="사각형: 둥근 대각선 방향 모서리 7">
                  <a:extLst>
                    <a:ext uri="{FF2B5EF4-FFF2-40B4-BE49-F238E27FC236}">
                      <a16:creationId xmlns:a16="http://schemas.microsoft.com/office/drawing/2014/main" id="{E7633F58-118B-4D1A-B1E0-C5BE08E0AAC1}"/>
                    </a:ext>
                  </a:extLst>
                </p:cNvPr>
                <p:cNvSpPr/>
                <p:nvPr/>
              </p:nvSpPr>
              <p:spPr>
                <a:xfrm>
                  <a:off x="4226957" y="1591625"/>
                  <a:ext cx="547939" cy="287047"/>
                </a:xfrm>
                <a:prstGeom prst="round2DiagRect">
                  <a:avLst>
                    <a:gd name="adj1" fmla="val 44732"/>
                    <a:gd name="adj2" fmla="val 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70F99D9-F9B8-494A-8C66-853DD672DB2E}"/>
                  </a:ext>
                </a:extLst>
              </p:cNvPr>
              <p:cNvSpPr txBox="1"/>
              <p:nvPr/>
            </p:nvSpPr>
            <p:spPr>
              <a:xfrm>
                <a:off x="4206997" y="1593854"/>
                <a:ext cx="60785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감기약</a:t>
                </a:r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7DCD39D3-44E6-4CD6-B642-B5A67DC85DB4}"/>
              </a:ext>
            </a:extLst>
          </p:cNvPr>
          <p:cNvSpPr txBox="1"/>
          <p:nvPr/>
        </p:nvSpPr>
        <p:spPr>
          <a:xfrm>
            <a:off x="5327842" y="102572"/>
            <a:ext cx="153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 Care </a:t>
            </a:r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달력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837926C-E73B-442E-96BD-2A46DD1CFEE1}"/>
              </a:ext>
            </a:extLst>
          </p:cNvPr>
          <p:cNvSpPr txBox="1"/>
          <p:nvPr/>
        </p:nvSpPr>
        <p:spPr>
          <a:xfrm>
            <a:off x="1290891" y="102572"/>
            <a:ext cx="113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음성인식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9EDAFF5-796F-4DB3-984A-8C10880A296E}"/>
              </a:ext>
            </a:extLst>
          </p:cNvPr>
          <p:cNvSpPr txBox="1"/>
          <p:nvPr/>
        </p:nvSpPr>
        <p:spPr>
          <a:xfrm>
            <a:off x="9595046" y="102572"/>
            <a:ext cx="14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처방전 내역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2B1E1D-12CA-4790-B42F-F2B219CC164C}"/>
              </a:ext>
            </a:extLst>
          </p:cNvPr>
          <p:cNvGrpSpPr/>
          <p:nvPr/>
        </p:nvGrpSpPr>
        <p:grpSpPr>
          <a:xfrm>
            <a:off x="8758367" y="3322889"/>
            <a:ext cx="2809875" cy="1390650"/>
            <a:chOff x="8789015" y="2667631"/>
            <a:chExt cx="2809875" cy="139065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758598-C844-4743-BEAD-7525C233A085}"/>
                </a:ext>
              </a:extLst>
            </p:cNvPr>
            <p:cNvGrpSpPr/>
            <p:nvPr/>
          </p:nvGrpSpPr>
          <p:grpSpPr>
            <a:xfrm>
              <a:off x="8789015" y="2667631"/>
              <a:ext cx="2809875" cy="1390650"/>
              <a:chOff x="8789015" y="2667631"/>
              <a:chExt cx="2809875" cy="1390650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6179CBA0-F8D5-437B-B91A-FC7A6A38AF32}"/>
                  </a:ext>
                </a:extLst>
              </p:cNvPr>
              <p:cNvGrpSpPr/>
              <p:nvPr/>
            </p:nvGrpSpPr>
            <p:grpSpPr>
              <a:xfrm>
                <a:off x="8789015" y="2667631"/>
                <a:ext cx="2809875" cy="1390650"/>
                <a:chOff x="8626455" y="701040"/>
                <a:chExt cx="2809875" cy="1390650"/>
              </a:xfrm>
            </p:grpSpPr>
            <p:pic>
              <p:nvPicPr>
                <p:cNvPr id="149" name="그래픽 148">
                  <a:extLst>
                    <a:ext uri="{FF2B5EF4-FFF2-40B4-BE49-F238E27FC236}">
                      <a16:creationId xmlns:a16="http://schemas.microsoft.com/office/drawing/2014/main" id="{830FEAEF-CB58-47E8-9EF8-1627E89E7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6455" y="701040"/>
                  <a:ext cx="2809875" cy="1390650"/>
                </a:xfrm>
                <a:prstGeom prst="rect">
                  <a:avLst/>
                </a:prstGeom>
              </p:spPr>
            </p:pic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DF9604C3-E15B-455F-A29E-E962D31A233C}"/>
                    </a:ext>
                  </a:extLst>
                </p:cNvPr>
                <p:cNvSpPr txBox="1"/>
                <p:nvPr/>
              </p:nvSpPr>
              <p:spPr>
                <a:xfrm>
                  <a:off x="9432486" y="795375"/>
                  <a:ext cx="13019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온누리</a:t>
                  </a:r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약국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E0B78DF4-D984-4F7D-ABAA-C1F71BF42494}"/>
                    </a:ext>
                  </a:extLst>
                </p:cNvPr>
                <p:cNvSpPr txBox="1"/>
                <p:nvPr/>
              </p:nvSpPr>
              <p:spPr>
                <a:xfrm>
                  <a:off x="10658203" y="990346"/>
                  <a:ext cx="6158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3</a:t>
                  </a:r>
                  <a:r>
                    <a:rPr lang="ko-KR" altLang="en-US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일분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051642C6-6909-4597-8370-E53112189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4026" y="1349431"/>
                  <a:ext cx="552450" cy="228600"/>
                </a:xfrm>
                <a:prstGeom prst="rect">
                  <a:avLst/>
                </a:prstGeom>
              </p:spPr>
            </p:pic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F357775-3291-43C0-B290-7F2DAEB78156}"/>
                    </a:ext>
                  </a:extLst>
                </p:cNvPr>
                <p:cNvSpPr txBox="1"/>
                <p:nvPr/>
              </p:nvSpPr>
              <p:spPr>
                <a:xfrm>
                  <a:off x="9379002" y="1326581"/>
                  <a:ext cx="8338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 err="1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알마겔정</a:t>
                  </a:r>
                  <a:r>
                    <a:rPr lang="en-US" altLang="ko-KR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…</a:t>
                  </a:r>
                  <a:endParaRPr lang="ko-KR" altLang="en-US" sz="1100" b="1" dirty="0">
                    <a:solidFill>
                      <a:srgbClr val="9A9A9A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3FF40A7-92F5-44FC-8EC9-D6A7644D0CF0}"/>
                    </a:ext>
                  </a:extLst>
                </p:cNvPr>
                <p:cNvSpPr txBox="1"/>
                <p:nvPr/>
              </p:nvSpPr>
              <p:spPr>
                <a:xfrm>
                  <a:off x="9139566" y="1716905"/>
                  <a:ext cx="17524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2020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년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월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17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 금요일</a:t>
                  </a:r>
                </a:p>
              </p:txBody>
            </p:sp>
          </p:grpSp>
          <p:sp>
            <p:nvSpPr>
              <p:cNvPr id="81" name="사각형: 둥근 대각선 방향 모서리 80">
                <a:extLst>
                  <a:ext uri="{FF2B5EF4-FFF2-40B4-BE49-F238E27FC236}">
                    <a16:creationId xmlns:a16="http://schemas.microsoft.com/office/drawing/2014/main" id="{D520783A-AAE0-4E08-9FB0-C036BD127226}"/>
                  </a:ext>
                </a:extLst>
              </p:cNvPr>
              <p:cNvSpPr/>
              <p:nvPr/>
            </p:nvSpPr>
            <p:spPr>
              <a:xfrm>
                <a:off x="8984060" y="3293172"/>
                <a:ext cx="547939" cy="287047"/>
              </a:xfrm>
              <a:prstGeom prst="round2DiagRect">
                <a:avLst>
                  <a:gd name="adj1" fmla="val 4473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A6B7467-77B4-4EF5-9E3D-CE6CEDF15CDF}"/>
                </a:ext>
              </a:extLst>
            </p:cNvPr>
            <p:cNvSpPr txBox="1"/>
            <p:nvPr/>
          </p:nvSpPr>
          <p:spPr>
            <a:xfrm>
              <a:off x="8962696" y="3289940"/>
              <a:ext cx="6078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위장약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845F3A-8278-42E3-8219-31B53BD11DAB}"/>
              </a:ext>
            </a:extLst>
          </p:cNvPr>
          <p:cNvGrpSpPr/>
          <p:nvPr/>
        </p:nvGrpSpPr>
        <p:grpSpPr>
          <a:xfrm>
            <a:off x="11118540" y="4500741"/>
            <a:ext cx="731520" cy="2169107"/>
            <a:chOff x="11098739" y="4500741"/>
            <a:chExt cx="731520" cy="216910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EF951B8-7061-4F64-9DFB-E26696B62FAC}"/>
                </a:ext>
              </a:extLst>
            </p:cNvPr>
            <p:cNvGrpSpPr/>
            <p:nvPr/>
          </p:nvGrpSpPr>
          <p:grpSpPr>
            <a:xfrm>
              <a:off x="11098739" y="4500741"/>
              <a:ext cx="731520" cy="2169107"/>
              <a:chOff x="11098739" y="4500741"/>
              <a:chExt cx="731520" cy="216910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543A97C-894E-4701-AA28-BAEFF60FD6D9}"/>
                  </a:ext>
                </a:extLst>
              </p:cNvPr>
              <p:cNvGrpSpPr/>
              <p:nvPr/>
            </p:nvGrpSpPr>
            <p:grpSpPr>
              <a:xfrm>
                <a:off x="11098739" y="4500741"/>
                <a:ext cx="731520" cy="2169107"/>
                <a:chOff x="9103360" y="3373036"/>
                <a:chExt cx="731520" cy="2169107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B98B60D8-51E1-46A1-93D5-24D31148EB4D}"/>
                    </a:ext>
                  </a:extLst>
                </p:cNvPr>
                <p:cNvSpPr/>
                <p:nvPr/>
              </p:nvSpPr>
              <p:spPr>
                <a:xfrm>
                  <a:off x="9103360" y="4809978"/>
                  <a:ext cx="731520" cy="732165"/>
                </a:xfrm>
                <a:prstGeom prst="ellipse">
                  <a:avLst/>
                </a:prstGeom>
                <a:solidFill>
                  <a:srgbClr val="345E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십자형 53">
                  <a:extLst>
                    <a:ext uri="{FF2B5EF4-FFF2-40B4-BE49-F238E27FC236}">
                      <a16:creationId xmlns:a16="http://schemas.microsoft.com/office/drawing/2014/main" id="{ACEB29F6-8249-4E34-84D3-BC87381DAFD0}"/>
                    </a:ext>
                  </a:extLst>
                </p:cNvPr>
                <p:cNvSpPr/>
                <p:nvPr/>
              </p:nvSpPr>
              <p:spPr>
                <a:xfrm>
                  <a:off x="9295920" y="5004120"/>
                  <a:ext cx="346399" cy="339816"/>
                </a:xfrm>
                <a:prstGeom prst="plus">
                  <a:avLst>
                    <a:gd name="adj" fmla="val 44311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C2B2EEBA-F2A2-4602-AC3A-007AD36EBA9B}"/>
                    </a:ext>
                  </a:extLst>
                </p:cNvPr>
                <p:cNvSpPr/>
                <p:nvPr/>
              </p:nvSpPr>
              <p:spPr>
                <a:xfrm>
                  <a:off x="9171952" y="4095666"/>
                  <a:ext cx="588297" cy="57369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33B91686-4AA6-4856-8209-B637AD634FB9}"/>
                    </a:ext>
                  </a:extLst>
                </p:cNvPr>
                <p:cNvSpPr/>
                <p:nvPr/>
              </p:nvSpPr>
              <p:spPr>
                <a:xfrm>
                  <a:off x="9171952" y="3373036"/>
                  <a:ext cx="588297" cy="57369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DAC58485-D66C-4576-B0D0-F62175A0A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46068" y="5287578"/>
                <a:ext cx="436156" cy="436156"/>
              </a:xfrm>
              <a:prstGeom prst="rect">
                <a:avLst/>
              </a:prstGeom>
            </p:spPr>
          </p:pic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6AD7849-20DC-40D8-A0C6-C12DCCB6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1148" y="4592522"/>
              <a:ext cx="405459" cy="405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96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B4767CAE-3AE1-4158-8AA9-10A608C15C05}"/>
              </a:ext>
            </a:extLst>
          </p:cNvPr>
          <p:cNvGrpSpPr/>
          <p:nvPr/>
        </p:nvGrpSpPr>
        <p:grpSpPr>
          <a:xfrm>
            <a:off x="0" y="7644"/>
            <a:ext cx="3736852" cy="6827206"/>
            <a:chOff x="835148" y="-293886"/>
            <a:chExt cx="4394447" cy="7313811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C66936F-54A4-46C5-8F22-3528F24F3DC8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5F2A4020-88B5-430B-9E29-76DBC38098D3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E4EEF9FC-23A5-4CC5-89F4-BC7B27F5D1BF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F3FD2FC-6905-4F67-A2DD-664926FDAA7D}"/>
              </a:ext>
            </a:extLst>
          </p:cNvPr>
          <p:cNvGrpSpPr/>
          <p:nvPr/>
        </p:nvGrpSpPr>
        <p:grpSpPr>
          <a:xfrm>
            <a:off x="161423" y="223033"/>
            <a:ext cx="176681" cy="131535"/>
            <a:chOff x="4485718" y="170618"/>
            <a:chExt cx="176681" cy="131535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03B4AA60-25AE-4CC0-B8E9-DE8D7B7B5C6D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13B9DF26-36C2-4660-A610-FC00126E5404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2C9171-26D8-4528-BCA0-1E65EECB6AD0}"/>
              </a:ext>
            </a:extLst>
          </p:cNvPr>
          <p:cNvGrpSpPr/>
          <p:nvPr/>
        </p:nvGrpSpPr>
        <p:grpSpPr>
          <a:xfrm>
            <a:off x="-20206" y="3180351"/>
            <a:ext cx="3757058" cy="4073843"/>
            <a:chOff x="-20206" y="3180351"/>
            <a:chExt cx="3757058" cy="40738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FA00FA-302A-4D82-A144-2A201A836E66}"/>
                </a:ext>
              </a:extLst>
            </p:cNvPr>
            <p:cNvSpPr/>
            <p:nvPr/>
          </p:nvSpPr>
          <p:spPr>
            <a:xfrm>
              <a:off x="0" y="3180351"/>
              <a:ext cx="3736852" cy="4073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31C7A57-EF8F-47BF-876E-110DE3F9F15F}"/>
                </a:ext>
              </a:extLst>
            </p:cNvPr>
            <p:cNvCxnSpPr>
              <a:cxnSpLocks/>
            </p:cNvCxnSpPr>
            <p:nvPr/>
          </p:nvCxnSpPr>
          <p:spPr>
            <a:xfrm>
              <a:off x="-20206" y="5424972"/>
              <a:ext cx="3736852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A3F2EB6-8BBB-466B-8D63-F0A18F189955}"/>
                </a:ext>
              </a:extLst>
            </p:cNvPr>
            <p:cNvCxnSpPr>
              <a:cxnSpLocks/>
            </p:cNvCxnSpPr>
            <p:nvPr/>
          </p:nvCxnSpPr>
          <p:spPr>
            <a:xfrm>
              <a:off x="-20206" y="3718092"/>
              <a:ext cx="3736852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EC11F78-7DE9-42F2-AC4E-A2433A5F7609}"/>
                </a:ext>
              </a:extLst>
            </p:cNvPr>
            <p:cNvSpPr txBox="1"/>
            <p:nvPr/>
          </p:nvSpPr>
          <p:spPr>
            <a:xfrm>
              <a:off x="1862236" y="3261676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345E99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약국별</a:t>
              </a:r>
              <a:endParaRPr lang="ko-KR" altLang="en-US" sz="16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319C7E7-D457-4AF8-BB5A-14F19AB51C5A}"/>
                </a:ext>
              </a:extLst>
            </p:cNvPr>
            <p:cNvCxnSpPr>
              <a:cxnSpLocks/>
            </p:cNvCxnSpPr>
            <p:nvPr/>
          </p:nvCxnSpPr>
          <p:spPr>
            <a:xfrm>
              <a:off x="1945119" y="3694846"/>
              <a:ext cx="613048" cy="0"/>
            </a:xfrm>
            <a:prstGeom prst="line">
              <a:avLst/>
            </a:prstGeom>
            <a:ln w="38100">
              <a:solidFill>
                <a:srgbClr val="345E99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D2261A-9D3C-48A9-8F4A-6ED2D56D6309}"/>
                </a:ext>
              </a:extLst>
            </p:cNvPr>
            <p:cNvSpPr txBox="1"/>
            <p:nvPr/>
          </p:nvSpPr>
          <p:spPr>
            <a:xfrm>
              <a:off x="1061703" y="3261676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질환별</a:t>
              </a:r>
              <a:endParaRPr lang="ko-KR" altLang="en-US" sz="1600" b="1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6234BCC-6B7A-46C0-98AC-803C23BCBCE3}"/>
                </a:ext>
              </a:extLst>
            </p:cNvPr>
            <p:cNvSpPr txBox="1"/>
            <p:nvPr/>
          </p:nvSpPr>
          <p:spPr>
            <a:xfrm>
              <a:off x="53112" y="3261676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진료일순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2B1E1D-12CA-4790-B42F-F2B219CC164C}"/>
              </a:ext>
            </a:extLst>
          </p:cNvPr>
          <p:cNvGrpSpPr/>
          <p:nvPr/>
        </p:nvGrpSpPr>
        <p:grpSpPr>
          <a:xfrm>
            <a:off x="521440" y="5595860"/>
            <a:ext cx="2809875" cy="1390650"/>
            <a:chOff x="8789015" y="2667631"/>
            <a:chExt cx="2809875" cy="139065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758598-C844-4743-BEAD-7525C233A085}"/>
                </a:ext>
              </a:extLst>
            </p:cNvPr>
            <p:cNvGrpSpPr/>
            <p:nvPr/>
          </p:nvGrpSpPr>
          <p:grpSpPr>
            <a:xfrm>
              <a:off x="8789015" y="2667631"/>
              <a:ext cx="2809875" cy="1390650"/>
              <a:chOff x="8789015" y="2667631"/>
              <a:chExt cx="2809875" cy="1390650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6179CBA0-F8D5-437B-B91A-FC7A6A38AF32}"/>
                  </a:ext>
                </a:extLst>
              </p:cNvPr>
              <p:cNvGrpSpPr/>
              <p:nvPr/>
            </p:nvGrpSpPr>
            <p:grpSpPr>
              <a:xfrm>
                <a:off x="8789015" y="2667631"/>
                <a:ext cx="2809875" cy="1390650"/>
                <a:chOff x="8626455" y="701040"/>
                <a:chExt cx="2809875" cy="1390650"/>
              </a:xfrm>
            </p:grpSpPr>
            <p:pic>
              <p:nvPicPr>
                <p:cNvPr id="149" name="그래픽 148">
                  <a:extLst>
                    <a:ext uri="{FF2B5EF4-FFF2-40B4-BE49-F238E27FC236}">
                      <a16:creationId xmlns:a16="http://schemas.microsoft.com/office/drawing/2014/main" id="{830FEAEF-CB58-47E8-9EF8-1627E89E7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6455" y="701040"/>
                  <a:ext cx="2809875" cy="1390650"/>
                </a:xfrm>
                <a:prstGeom prst="rect">
                  <a:avLst/>
                </a:prstGeom>
              </p:spPr>
            </p:pic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DF9604C3-E15B-455F-A29E-E962D31A233C}"/>
                    </a:ext>
                  </a:extLst>
                </p:cNvPr>
                <p:cNvSpPr txBox="1"/>
                <p:nvPr/>
              </p:nvSpPr>
              <p:spPr>
                <a:xfrm>
                  <a:off x="9432486" y="795375"/>
                  <a:ext cx="13019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온누리</a:t>
                  </a:r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약국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E0B78DF4-D984-4F7D-ABAA-C1F71BF42494}"/>
                    </a:ext>
                  </a:extLst>
                </p:cNvPr>
                <p:cNvSpPr txBox="1"/>
                <p:nvPr/>
              </p:nvSpPr>
              <p:spPr>
                <a:xfrm>
                  <a:off x="10658203" y="990346"/>
                  <a:ext cx="6158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3</a:t>
                  </a:r>
                  <a:r>
                    <a:rPr lang="ko-KR" altLang="en-US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일분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051642C6-6909-4597-8370-E53112189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4026" y="1349431"/>
                  <a:ext cx="552450" cy="228600"/>
                </a:xfrm>
                <a:prstGeom prst="rect">
                  <a:avLst/>
                </a:prstGeom>
              </p:spPr>
            </p:pic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9F357775-3291-43C0-B290-7F2DAEB78156}"/>
                    </a:ext>
                  </a:extLst>
                </p:cNvPr>
                <p:cNvSpPr txBox="1"/>
                <p:nvPr/>
              </p:nvSpPr>
              <p:spPr>
                <a:xfrm>
                  <a:off x="9379002" y="1326581"/>
                  <a:ext cx="8338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 err="1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알마겔정</a:t>
                  </a:r>
                  <a:r>
                    <a:rPr lang="en-US" altLang="ko-KR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…</a:t>
                  </a:r>
                  <a:endParaRPr lang="ko-KR" altLang="en-US" sz="1100" b="1" dirty="0">
                    <a:solidFill>
                      <a:srgbClr val="9A9A9A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3FF40A7-92F5-44FC-8EC9-D6A7644D0CF0}"/>
                    </a:ext>
                  </a:extLst>
                </p:cNvPr>
                <p:cNvSpPr txBox="1"/>
                <p:nvPr/>
              </p:nvSpPr>
              <p:spPr>
                <a:xfrm>
                  <a:off x="9139566" y="1716905"/>
                  <a:ext cx="17524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2020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년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월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17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 금요일</a:t>
                  </a:r>
                </a:p>
              </p:txBody>
            </p:sp>
          </p:grpSp>
          <p:sp>
            <p:nvSpPr>
              <p:cNvPr id="81" name="사각형: 둥근 대각선 방향 모서리 80">
                <a:extLst>
                  <a:ext uri="{FF2B5EF4-FFF2-40B4-BE49-F238E27FC236}">
                    <a16:creationId xmlns:a16="http://schemas.microsoft.com/office/drawing/2014/main" id="{D520783A-AAE0-4E08-9FB0-C036BD127226}"/>
                  </a:ext>
                </a:extLst>
              </p:cNvPr>
              <p:cNvSpPr/>
              <p:nvPr/>
            </p:nvSpPr>
            <p:spPr>
              <a:xfrm>
                <a:off x="8984060" y="3293172"/>
                <a:ext cx="547939" cy="287047"/>
              </a:xfrm>
              <a:prstGeom prst="round2DiagRect">
                <a:avLst>
                  <a:gd name="adj1" fmla="val 4473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A6B7467-77B4-4EF5-9E3D-CE6CEDF15CDF}"/>
                </a:ext>
              </a:extLst>
            </p:cNvPr>
            <p:cNvSpPr txBox="1"/>
            <p:nvPr/>
          </p:nvSpPr>
          <p:spPr>
            <a:xfrm>
              <a:off x="8962696" y="3289940"/>
              <a:ext cx="6078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위장약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D49AA2-AD3E-413F-8DCB-7CDCDC04AD33}"/>
              </a:ext>
            </a:extLst>
          </p:cNvPr>
          <p:cNvSpPr/>
          <p:nvPr/>
        </p:nvSpPr>
        <p:spPr>
          <a:xfrm>
            <a:off x="-11049" y="3741017"/>
            <a:ext cx="3757058" cy="1664036"/>
          </a:xfrm>
          <a:prstGeom prst="rect">
            <a:avLst/>
          </a:prstGeom>
          <a:solidFill>
            <a:srgbClr val="FFF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435D4BA4-A16C-48FC-BEFE-7B3AD8691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9" t="14793" b="8543"/>
          <a:stretch/>
        </p:blipFill>
        <p:spPr>
          <a:xfrm>
            <a:off x="532569" y="850487"/>
            <a:ext cx="2659333" cy="2091178"/>
          </a:xfrm>
          <a:prstGeom prst="rect">
            <a:avLst/>
          </a:prstGeom>
          <a:ln w="38100">
            <a:solidFill>
              <a:srgbClr val="345E99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991E3A-55AC-4632-A21E-6559B2BDCD4C}"/>
              </a:ext>
            </a:extLst>
          </p:cNvPr>
          <p:cNvGrpSpPr/>
          <p:nvPr/>
        </p:nvGrpSpPr>
        <p:grpSpPr>
          <a:xfrm>
            <a:off x="490793" y="3882111"/>
            <a:ext cx="2809875" cy="1390650"/>
            <a:chOff x="4017620" y="953232"/>
            <a:chExt cx="2809875" cy="13906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C1E77A4-6F18-4806-8032-2A350EBFBFA2}"/>
                </a:ext>
              </a:extLst>
            </p:cNvPr>
            <p:cNvGrpSpPr/>
            <p:nvPr/>
          </p:nvGrpSpPr>
          <p:grpSpPr>
            <a:xfrm>
              <a:off x="4017620" y="953232"/>
              <a:ext cx="2809875" cy="1390650"/>
              <a:chOff x="4017620" y="953232"/>
              <a:chExt cx="2809875" cy="1390650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635BD71-04AB-4E11-B120-E1FC55E73C79}"/>
                  </a:ext>
                </a:extLst>
              </p:cNvPr>
              <p:cNvGrpSpPr/>
              <p:nvPr/>
            </p:nvGrpSpPr>
            <p:grpSpPr>
              <a:xfrm>
                <a:off x="4017620" y="953232"/>
                <a:ext cx="2809875" cy="1390650"/>
                <a:chOff x="3855060" y="701040"/>
                <a:chExt cx="2809875" cy="1390650"/>
              </a:xfrm>
            </p:grpSpPr>
            <p:pic>
              <p:nvPicPr>
                <p:cNvPr id="34" name="그래픽 33">
                  <a:extLst>
                    <a:ext uri="{FF2B5EF4-FFF2-40B4-BE49-F238E27FC236}">
                      <a16:creationId xmlns:a16="http://schemas.microsoft.com/office/drawing/2014/main" id="{69FEAEDE-D126-4930-AB15-E639F8872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5060" y="701040"/>
                  <a:ext cx="2809875" cy="1390650"/>
                </a:xfrm>
                <a:prstGeom prst="rect">
                  <a:avLst/>
                </a:prstGeom>
              </p:spPr>
            </p:pic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C22A09A1-7F83-4956-86FA-B3A7D19E645D}"/>
                    </a:ext>
                  </a:extLst>
                </p:cNvPr>
                <p:cNvSpPr txBox="1"/>
                <p:nvPr/>
              </p:nvSpPr>
              <p:spPr>
                <a:xfrm>
                  <a:off x="4746852" y="831550"/>
                  <a:ext cx="1090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삼정</a:t>
                  </a:r>
                  <a:r>
                    <a:rPr lang="ko-KR" altLang="en-US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약국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82378D0-3B2F-4A83-926B-BC151E1D01AF}"/>
                    </a:ext>
                  </a:extLst>
                </p:cNvPr>
                <p:cNvSpPr txBox="1"/>
                <p:nvPr/>
              </p:nvSpPr>
              <p:spPr>
                <a:xfrm>
                  <a:off x="5876648" y="977646"/>
                  <a:ext cx="6158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3</a:t>
                  </a:r>
                  <a:r>
                    <a:rPr lang="ko-KR" altLang="en-US" sz="1400" b="1" dirty="0">
                      <a:solidFill>
                        <a:srgbClr val="FF000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일분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B23FBF-47C2-4BEF-90B9-637353B95549}"/>
                    </a:ext>
                  </a:extLst>
                </p:cNvPr>
                <p:cNvSpPr txBox="1"/>
                <p:nvPr/>
              </p:nvSpPr>
              <p:spPr>
                <a:xfrm>
                  <a:off x="4607607" y="1334201"/>
                  <a:ext cx="181972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 err="1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코데닝정</a:t>
                  </a:r>
                  <a:r>
                    <a:rPr lang="en-US" altLang="ko-KR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, </a:t>
                  </a:r>
                  <a:r>
                    <a:rPr lang="ko-KR" altLang="en-US" sz="1100" b="1" dirty="0" err="1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아목시실린캅셀</a:t>
                  </a:r>
                  <a:r>
                    <a:rPr lang="en-US" altLang="ko-KR" sz="1100" b="1" dirty="0">
                      <a:solidFill>
                        <a:srgbClr val="9A9A9A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…</a:t>
                  </a:r>
                  <a:endParaRPr lang="ko-KR" altLang="en-US" sz="1100" b="1" dirty="0">
                    <a:solidFill>
                      <a:srgbClr val="9A9A9A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3DE57F9F-E6BE-4D7A-8581-1BFF1B8B9F25}"/>
                    </a:ext>
                  </a:extLst>
                </p:cNvPr>
                <p:cNvSpPr txBox="1"/>
                <p:nvPr/>
              </p:nvSpPr>
              <p:spPr>
                <a:xfrm>
                  <a:off x="4385571" y="1690953"/>
                  <a:ext cx="183095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2019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년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12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월 </a:t>
                  </a:r>
                  <a:r>
                    <a:rPr lang="en-US" altLang="ko-KR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27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일 금요일</a:t>
                  </a:r>
                </a:p>
              </p:txBody>
            </p:sp>
          </p:grpSp>
          <p:sp>
            <p:nvSpPr>
              <p:cNvPr id="8" name="사각형: 둥근 대각선 방향 모서리 7">
                <a:extLst>
                  <a:ext uri="{FF2B5EF4-FFF2-40B4-BE49-F238E27FC236}">
                    <a16:creationId xmlns:a16="http://schemas.microsoft.com/office/drawing/2014/main" id="{E7633F58-118B-4D1A-B1E0-C5BE08E0AAC1}"/>
                  </a:ext>
                </a:extLst>
              </p:cNvPr>
              <p:cNvSpPr/>
              <p:nvPr/>
            </p:nvSpPr>
            <p:spPr>
              <a:xfrm>
                <a:off x="4226957" y="1591625"/>
                <a:ext cx="547939" cy="287047"/>
              </a:xfrm>
              <a:prstGeom prst="round2DiagRect">
                <a:avLst>
                  <a:gd name="adj1" fmla="val 4473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70F99D9-F9B8-494A-8C66-853DD672DB2E}"/>
                </a:ext>
              </a:extLst>
            </p:cNvPr>
            <p:cNvSpPr txBox="1"/>
            <p:nvPr/>
          </p:nvSpPr>
          <p:spPr>
            <a:xfrm>
              <a:off x="4206997" y="1593854"/>
              <a:ext cx="6078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감기약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845F3A-8278-42E3-8219-31B53BD11DAB}"/>
              </a:ext>
            </a:extLst>
          </p:cNvPr>
          <p:cNvGrpSpPr/>
          <p:nvPr/>
        </p:nvGrpSpPr>
        <p:grpSpPr>
          <a:xfrm>
            <a:off x="2850965" y="4500741"/>
            <a:ext cx="731520" cy="2169107"/>
            <a:chOff x="11098739" y="4500741"/>
            <a:chExt cx="731520" cy="216910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EF951B8-7061-4F64-9DFB-E26696B62FAC}"/>
                </a:ext>
              </a:extLst>
            </p:cNvPr>
            <p:cNvGrpSpPr/>
            <p:nvPr/>
          </p:nvGrpSpPr>
          <p:grpSpPr>
            <a:xfrm>
              <a:off x="11098739" y="4500741"/>
              <a:ext cx="731520" cy="2169107"/>
              <a:chOff x="11098739" y="4500741"/>
              <a:chExt cx="731520" cy="216910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543A97C-894E-4701-AA28-BAEFF60FD6D9}"/>
                  </a:ext>
                </a:extLst>
              </p:cNvPr>
              <p:cNvGrpSpPr/>
              <p:nvPr/>
            </p:nvGrpSpPr>
            <p:grpSpPr>
              <a:xfrm>
                <a:off x="11098739" y="4500741"/>
                <a:ext cx="731520" cy="2169107"/>
                <a:chOff x="9103360" y="3373036"/>
                <a:chExt cx="731520" cy="2169107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B98B60D8-51E1-46A1-93D5-24D31148EB4D}"/>
                    </a:ext>
                  </a:extLst>
                </p:cNvPr>
                <p:cNvSpPr/>
                <p:nvPr/>
              </p:nvSpPr>
              <p:spPr>
                <a:xfrm>
                  <a:off x="9103360" y="4809978"/>
                  <a:ext cx="731520" cy="732165"/>
                </a:xfrm>
                <a:prstGeom prst="ellipse">
                  <a:avLst/>
                </a:prstGeom>
                <a:solidFill>
                  <a:srgbClr val="345E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십자형 53">
                  <a:extLst>
                    <a:ext uri="{FF2B5EF4-FFF2-40B4-BE49-F238E27FC236}">
                      <a16:creationId xmlns:a16="http://schemas.microsoft.com/office/drawing/2014/main" id="{ACEB29F6-8249-4E34-84D3-BC87381DAFD0}"/>
                    </a:ext>
                  </a:extLst>
                </p:cNvPr>
                <p:cNvSpPr/>
                <p:nvPr/>
              </p:nvSpPr>
              <p:spPr>
                <a:xfrm>
                  <a:off x="9295920" y="5004120"/>
                  <a:ext cx="346399" cy="339816"/>
                </a:xfrm>
                <a:prstGeom prst="plus">
                  <a:avLst>
                    <a:gd name="adj" fmla="val 44311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C2B2EEBA-F2A2-4602-AC3A-007AD36EBA9B}"/>
                    </a:ext>
                  </a:extLst>
                </p:cNvPr>
                <p:cNvSpPr/>
                <p:nvPr/>
              </p:nvSpPr>
              <p:spPr>
                <a:xfrm>
                  <a:off x="9171952" y="4095666"/>
                  <a:ext cx="588297" cy="57369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33B91686-4AA6-4856-8209-B637AD634FB9}"/>
                    </a:ext>
                  </a:extLst>
                </p:cNvPr>
                <p:cNvSpPr/>
                <p:nvPr/>
              </p:nvSpPr>
              <p:spPr>
                <a:xfrm>
                  <a:off x="9171952" y="3373036"/>
                  <a:ext cx="588297" cy="57369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DAC58485-D66C-4576-B0D0-F62175A0A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46068" y="5287578"/>
                <a:ext cx="436156" cy="436156"/>
              </a:xfrm>
              <a:prstGeom prst="rect">
                <a:avLst/>
              </a:prstGeom>
            </p:spPr>
          </p:pic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6AD7849-20DC-40D8-A0C6-C12DCCB6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1148" y="4592522"/>
              <a:ext cx="405459" cy="405459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4F62A51D-2C4A-469F-8991-F3FFFAFDECF5}"/>
              </a:ext>
            </a:extLst>
          </p:cNvPr>
          <p:cNvSpPr txBox="1"/>
          <p:nvPr/>
        </p:nvSpPr>
        <p:spPr>
          <a:xfrm>
            <a:off x="1260262" y="102572"/>
            <a:ext cx="14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처방전 내역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EF38856-8182-416D-AD96-51EEEE4291E7}"/>
              </a:ext>
            </a:extLst>
          </p:cNvPr>
          <p:cNvGrpSpPr/>
          <p:nvPr/>
        </p:nvGrpSpPr>
        <p:grpSpPr>
          <a:xfrm>
            <a:off x="3977727" y="7644"/>
            <a:ext cx="3757058" cy="7380431"/>
            <a:chOff x="3977727" y="7644"/>
            <a:chExt cx="3757058" cy="738043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61ECA2F-4956-4FE8-B2FA-86381BF88DFD}"/>
                </a:ext>
              </a:extLst>
            </p:cNvPr>
            <p:cNvGrpSpPr/>
            <p:nvPr/>
          </p:nvGrpSpPr>
          <p:grpSpPr>
            <a:xfrm>
              <a:off x="3997933" y="7644"/>
              <a:ext cx="3736852" cy="6827206"/>
              <a:chOff x="835148" y="-293886"/>
              <a:chExt cx="4394447" cy="7313811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F3BC1A6-A82D-47F6-895B-E07CA3804BD5}"/>
                  </a:ext>
                </a:extLst>
              </p:cNvPr>
              <p:cNvSpPr/>
              <p:nvPr/>
            </p:nvSpPr>
            <p:spPr>
              <a:xfrm>
                <a:off x="835148" y="-293886"/>
                <a:ext cx="4394447" cy="6506730"/>
              </a:xfrm>
              <a:prstGeom prst="rect">
                <a:avLst/>
              </a:prstGeom>
              <a:solidFill>
                <a:srgbClr val="345E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7C8CC3A-B698-4BE2-98D6-CF6291839047}"/>
                  </a:ext>
                </a:extLst>
              </p:cNvPr>
              <p:cNvSpPr/>
              <p:nvPr/>
            </p:nvSpPr>
            <p:spPr>
              <a:xfrm>
                <a:off x="835148" y="351269"/>
                <a:ext cx="4394447" cy="6668656"/>
              </a:xfrm>
              <a:prstGeom prst="rect">
                <a:avLst/>
              </a:prstGeom>
              <a:solidFill>
                <a:srgbClr val="F6F6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318C4738-22C3-4A7C-8382-83B33BE4D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48" y="342898"/>
                <a:ext cx="4394447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8705C24-E431-4E79-A157-15A7D4F0E15E}"/>
                </a:ext>
              </a:extLst>
            </p:cNvPr>
            <p:cNvGrpSpPr/>
            <p:nvPr/>
          </p:nvGrpSpPr>
          <p:grpSpPr>
            <a:xfrm>
              <a:off x="3977727" y="646664"/>
              <a:ext cx="3736852" cy="549816"/>
              <a:chOff x="3980062" y="3180352"/>
              <a:chExt cx="3736852" cy="54981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068FFDB9-5E6E-4292-B3F8-AE2941451D57}"/>
                  </a:ext>
                </a:extLst>
              </p:cNvPr>
              <p:cNvSpPr/>
              <p:nvPr/>
            </p:nvSpPr>
            <p:spPr>
              <a:xfrm>
                <a:off x="4000268" y="3180352"/>
                <a:ext cx="3716646" cy="5498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CF525E95-ED8B-466F-B2FB-D9094F1A0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0062" y="3718092"/>
                <a:ext cx="3736852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924341B-DB12-412D-A218-3F2A83B81FA0}"/>
                  </a:ext>
                </a:extLst>
              </p:cNvPr>
              <p:cNvSpPr txBox="1"/>
              <p:nvPr/>
            </p:nvSpPr>
            <p:spPr>
              <a:xfrm>
                <a:off x="4344837" y="3291883"/>
                <a:ext cx="11833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345E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처방전 내역</a:t>
                </a:r>
              </a:p>
            </p:txBody>
          </p: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D9BA3643-30C9-4C03-92C7-56BEC42BC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6670" y="3687612"/>
                <a:ext cx="1619029" cy="0"/>
              </a:xfrm>
              <a:prstGeom prst="line">
                <a:avLst/>
              </a:prstGeom>
              <a:ln w="38100">
                <a:solidFill>
                  <a:srgbClr val="345E99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928CC22-EAE9-4417-A602-CD75EA14D7F5}"/>
                  </a:ext>
                </a:extLst>
              </p:cNvPr>
              <p:cNvSpPr txBox="1"/>
              <p:nvPr/>
            </p:nvSpPr>
            <p:spPr>
              <a:xfrm>
                <a:off x="6156265" y="3291883"/>
                <a:ext cx="1236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868585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평가 및 메모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22FA5FEA-4FB3-4A03-9ACA-2EFDA4A780D2}"/>
                </a:ext>
              </a:extLst>
            </p:cNvPr>
            <p:cNvGrpSpPr/>
            <p:nvPr/>
          </p:nvGrpSpPr>
          <p:grpSpPr>
            <a:xfrm>
              <a:off x="4159356" y="223033"/>
              <a:ext cx="176681" cy="131535"/>
              <a:chOff x="4485718" y="170618"/>
              <a:chExt cx="176681" cy="131535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48B459EE-EDC7-4A0D-99C9-8A17FDD53D89}"/>
                  </a:ext>
                </a:extLst>
              </p:cNvPr>
              <p:cNvSpPr/>
              <p:nvPr/>
            </p:nvSpPr>
            <p:spPr>
              <a:xfrm rot="18849477">
                <a:off x="4550484" y="191668"/>
                <a:ext cx="45719" cy="1752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AF8998F6-08A2-4AA6-AB44-C1BD6177AF22}"/>
                  </a:ext>
                </a:extLst>
              </p:cNvPr>
              <p:cNvSpPr/>
              <p:nvPr/>
            </p:nvSpPr>
            <p:spPr>
              <a:xfrm rot="13799180">
                <a:off x="4551914" y="105852"/>
                <a:ext cx="45719" cy="1752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CF637B3-6019-4267-9B2B-9510B00474C4}"/>
                </a:ext>
              </a:extLst>
            </p:cNvPr>
            <p:cNvSpPr txBox="1"/>
            <p:nvPr/>
          </p:nvSpPr>
          <p:spPr>
            <a:xfrm>
              <a:off x="5296924" y="61932"/>
              <a:ext cx="14558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6F6F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처방전 상세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52F361-52C9-4686-9308-24288860A155}"/>
                </a:ext>
              </a:extLst>
            </p:cNvPr>
            <p:cNvSpPr txBox="1"/>
            <p:nvPr/>
          </p:nvSpPr>
          <p:spPr>
            <a:xfrm>
              <a:off x="5497508" y="331708"/>
              <a:ext cx="7377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2019.12.27</a:t>
              </a:r>
              <a:endParaRPr lang="ko-KR" altLang="en-US" sz="9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13436B9-23D1-4768-8E6E-6FC9F362804B}"/>
                </a:ext>
              </a:extLst>
            </p:cNvPr>
            <p:cNvSpPr txBox="1"/>
            <p:nvPr/>
          </p:nvSpPr>
          <p:spPr>
            <a:xfrm>
              <a:off x="4061014" y="130416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질환</a:t>
              </a:r>
              <a:endParaRPr lang="en-US" altLang="ko-KR" sz="1200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5066B7C-8AA6-4808-8B23-642D382BD301}"/>
                </a:ext>
              </a:extLst>
            </p:cNvPr>
            <p:cNvGrpSpPr/>
            <p:nvPr/>
          </p:nvGrpSpPr>
          <p:grpSpPr>
            <a:xfrm>
              <a:off x="3997933" y="1631715"/>
              <a:ext cx="3736852" cy="1585275"/>
              <a:chOff x="3997933" y="1631715"/>
              <a:chExt cx="3736852" cy="158527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F69C402-F6DC-4C09-81A7-499700273C31}"/>
                  </a:ext>
                </a:extLst>
              </p:cNvPr>
              <p:cNvSpPr/>
              <p:nvPr/>
            </p:nvSpPr>
            <p:spPr>
              <a:xfrm>
                <a:off x="3997933" y="1631715"/>
                <a:ext cx="3736852" cy="1585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721E29D-66DB-44A1-BB10-C453D6243D37}"/>
                  </a:ext>
                </a:extLst>
              </p:cNvPr>
              <p:cNvGrpSpPr/>
              <p:nvPr/>
            </p:nvGrpSpPr>
            <p:grpSpPr>
              <a:xfrm>
                <a:off x="5115505" y="1974387"/>
                <a:ext cx="607859" cy="287047"/>
                <a:chOff x="7010530" y="1724999"/>
                <a:chExt cx="607859" cy="287047"/>
              </a:xfrm>
            </p:grpSpPr>
            <p:sp>
              <p:nvSpPr>
                <p:cNvPr id="112" name="사각형: 둥근 대각선 방향 모서리 111">
                  <a:extLst>
                    <a:ext uri="{FF2B5EF4-FFF2-40B4-BE49-F238E27FC236}">
                      <a16:creationId xmlns:a16="http://schemas.microsoft.com/office/drawing/2014/main" id="{457A2022-F347-4995-A64D-37A26A21301A}"/>
                    </a:ext>
                  </a:extLst>
                </p:cNvPr>
                <p:cNvSpPr/>
                <p:nvPr/>
              </p:nvSpPr>
              <p:spPr>
                <a:xfrm>
                  <a:off x="7029810" y="1724999"/>
                  <a:ext cx="547939" cy="287047"/>
                </a:xfrm>
                <a:prstGeom prst="round2DiagRect">
                  <a:avLst>
                    <a:gd name="adj1" fmla="val 44732"/>
                    <a:gd name="adj2" fmla="val 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C1EF0ED-46C2-4352-8057-5FFE81124AC8}"/>
                    </a:ext>
                  </a:extLst>
                </p:cNvPr>
                <p:cNvSpPr txBox="1"/>
                <p:nvPr/>
              </p:nvSpPr>
              <p:spPr>
                <a:xfrm>
                  <a:off x="7010530" y="1732700"/>
                  <a:ext cx="60785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/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감기약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CA0547-E3EA-4A9B-BCD2-6C8D82A43F32}"/>
                  </a:ext>
                </a:extLst>
              </p:cNvPr>
              <p:cNvSpPr txBox="1"/>
              <p:nvPr/>
            </p:nvSpPr>
            <p:spPr>
              <a:xfrm>
                <a:off x="4166601" y="1918836"/>
                <a:ext cx="819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편도염</a:t>
                </a:r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43C5099-FD54-4AC6-9AFC-A7D3A58E271C}"/>
                  </a:ext>
                </a:extLst>
              </p:cNvPr>
              <p:cNvSpPr txBox="1"/>
              <p:nvPr/>
            </p:nvSpPr>
            <p:spPr>
              <a:xfrm>
                <a:off x="4224555" y="2521746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편도에 나타난 염증으로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구개편도의 염증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입니다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 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급성으로 나타납니다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95AB948D-CC86-4488-8FA0-BC0120012C48}"/>
                  </a:ext>
                </a:extLst>
              </p:cNvPr>
              <p:cNvGrpSpPr/>
              <p:nvPr/>
            </p:nvGrpSpPr>
            <p:grpSpPr>
              <a:xfrm flipH="1">
                <a:off x="7427111" y="2398128"/>
                <a:ext cx="176681" cy="131535"/>
                <a:chOff x="4485718" y="170618"/>
                <a:chExt cx="176681" cy="131535"/>
              </a:xfrm>
              <a:solidFill>
                <a:srgbClr val="345E99"/>
              </a:solidFill>
            </p:grpSpPr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CBBC3A38-18CC-46B6-9519-14A89C387CA1}"/>
                    </a:ext>
                  </a:extLst>
                </p:cNvPr>
                <p:cNvSpPr/>
                <p:nvPr/>
              </p:nvSpPr>
              <p:spPr>
                <a:xfrm rot="18849477">
                  <a:off x="4550484" y="191668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3C4D921F-E83E-4A89-AAE3-EE90C26AD143}"/>
                    </a:ext>
                  </a:extLst>
                </p:cNvPr>
                <p:cNvSpPr/>
                <p:nvPr/>
              </p:nvSpPr>
              <p:spPr>
                <a:xfrm rot="13799180">
                  <a:off x="4551914" y="105852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3B70D93-7CA4-4A35-B5A5-5F9C0AB2D5BA}"/>
                </a:ext>
              </a:extLst>
            </p:cNvPr>
            <p:cNvSpPr txBox="1"/>
            <p:nvPr/>
          </p:nvSpPr>
          <p:spPr>
            <a:xfrm>
              <a:off x="4061014" y="340678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약국</a:t>
              </a:r>
              <a:endParaRPr lang="en-US" altLang="ko-KR" sz="1200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EF9B849-43F0-4D8D-BD35-1F90715BE4C9}"/>
                </a:ext>
              </a:extLst>
            </p:cNvPr>
            <p:cNvGrpSpPr/>
            <p:nvPr/>
          </p:nvGrpSpPr>
          <p:grpSpPr>
            <a:xfrm>
              <a:off x="3997933" y="3712569"/>
              <a:ext cx="3736852" cy="1585275"/>
              <a:chOff x="3997933" y="3712569"/>
              <a:chExt cx="3736852" cy="1585275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8D66E9A-A155-49C6-BEF5-99B4E76997ED}"/>
                  </a:ext>
                </a:extLst>
              </p:cNvPr>
              <p:cNvGrpSpPr/>
              <p:nvPr/>
            </p:nvGrpSpPr>
            <p:grpSpPr>
              <a:xfrm>
                <a:off x="3997933" y="3712569"/>
                <a:ext cx="3736852" cy="1585275"/>
                <a:chOff x="3997933" y="1631715"/>
                <a:chExt cx="3736852" cy="1585275"/>
              </a:xfrm>
            </p:grpSpPr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A53309D5-AE22-485D-B181-19E79E13111B}"/>
                    </a:ext>
                  </a:extLst>
                </p:cNvPr>
                <p:cNvSpPr/>
                <p:nvPr/>
              </p:nvSpPr>
              <p:spPr>
                <a:xfrm>
                  <a:off x="3997933" y="1631715"/>
                  <a:ext cx="3736852" cy="15852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6AC88E5-A32E-476B-99D3-731A03D45B74}"/>
                    </a:ext>
                  </a:extLst>
                </p:cNvPr>
                <p:cNvSpPr txBox="1"/>
                <p:nvPr/>
              </p:nvSpPr>
              <p:spPr>
                <a:xfrm>
                  <a:off x="4166601" y="1918836"/>
                  <a:ext cx="1090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>
                      <a:solidFill>
                        <a:schemeClr val="bg2">
                          <a:lumMod val="2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삼정</a:t>
                  </a:r>
                  <a:r>
                    <a:rPr lang="ko-KR" altLang="en-US" b="1" dirty="0">
                      <a:solidFill>
                        <a:schemeClr val="bg2">
                          <a:lumMod val="25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약국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5F3EDA8-1691-4B16-B03E-93E51A91146F}"/>
                    </a:ext>
                  </a:extLst>
                </p:cNvPr>
                <p:cNvSpPr txBox="1"/>
                <p:nvPr/>
              </p:nvSpPr>
              <p:spPr>
                <a:xfrm>
                  <a:off x="4224555" y="2521746"/>
                  <a:ext cx="2390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영업시간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 </a:t>
                  </a:r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평일 오전 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9</a:t>
                  </a:r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시 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~ </a:t>
                  </a:r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오후 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6</a:t>
                  </a:r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시</a:t>
                  </a:r>
                  <a:endPara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  <a:p>
                  <a:r>
                    <a:rPr lang="ko-KR" altLang="en-US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전화번호 </a:t>
                  </a:r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Microsoft GothicNeo" panose="020B0500000101010101" pitchFamily="50" charset="-127"/>
                      <a:ea typeface="Microsoft GothicNeo" panose="020B0500000101010101" pitchFamily="50" charset="-127"/>
                      <a:cs typeface="Microsoft GothicNeo" panose="020B0500000101010101" pitchFamily="50" charset="-127"/>
                    </a:rPr>
                    <a:t>02 790 6811</a:t>
                  </a:r>
                  <a:endPara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endParaRPr>
                </a:p>
              </p:txBody>
            </p:sp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38F26D18-7474-4FD1-9588-99B5A835C04C}"/>
                    </a:ext>
                  </a:extLst>
                </p:cNvPr>
                <p:cNvGrpSpPr/>
                <p:nvPr/>
              </p:nvGrpSpPr>
              <p:grpSpPr>
                <a:xfrm flipH="1">
                  <a:off x="7427111" y="2398128"/>
                  <a:ext cx="176681" cy="131535"/>
                  <a:chOff x="4485718" y="170618"/>
                  <a:chExt cx="176681" cy="131535"/>
                </a:xfrm>
                <a:solidFill>
                  <a:srgbClr val="345E99"/>
                </a:solidFill>
              </p:grpSpPr>
              <p:sp>
                <p:nvSpPr>
                  <p:cNvPr id="127" name="사각형: 둥근 모서리 126">
                    <a:extLst>
                      <a:ext uri="{FF2B5EF4-FFF2-40B4-BE49-F238E27FC236}">
                        <a16:creationId xmlns:a16="http://schemas.microsoft.com/office/drawing/2014/main" id="{5A4094B1-5096-4569-9C70-B885CD2CF2B0}"/>
                      </a:ext>
                    </a:extLst>
                  </p:cNvPr>
                  <p:cNvSpPr/>
                  <p:nvPr/>
                </p:nvSpPr>
                <p:spPr>
                  <a:xfrm rot="18849477">
                    <a:off x="4550484" y="191668"/>
                    <a:ext cx="45719" cy="17525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" name="사각형: 둥근 모서리 133">
                    <a:extLst>
                      <a:ext uri="{FF2B5EF4-FFF2-40B4-BE49-F238E27FC236}">
                        <a16:creationId xmlns:a16="http://schemas.microsoft.com/office/drawing/2014/main" id="{4B7195F5-3F7D-4869-AB3F-E5FB5C324401}"/>
                      </a:ext>
                    </a:extLst>
                  </p:cNvPr>
                  <p:cNvSpPr/>
                  <p:nvPr/>
                </p:nvSpPr>
                <p:spPr>
                  <a:xfrm rot="13799180">
                    <a:off x="4551914" y="105852"/>
                    <a:ext cx="45719" cy="17525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pic>
            <p:nvPicPr>
              <p:cNvPr id="41" name="그림 4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D425D70-182A-4D6D-B1A1-B37D83497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068" y="3951948"/>
                <a:ext cx="523275" cy="523275"/>
              </a:xfrm>
              <a:prstGeom prst="rect">
                <a:avLst/>
              </a:prstGeom>
            </p:spPr>
          </p:pic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019943-3E9D-4C73-AA09-7DA50107702A}"/>
                </a:ext>
              </a:extLst>
            </p:cNvPr>
            <p:cNvSpPr txBox="1"/>
            <p:nvPr/>
          </p:nvSpPr>
          <p:spPr>
            <a:xfrm>
              <a:off x="4061014" y="5497011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병원</a:t>
              </a:r>
              <a:endParaRPr lang="en-US" altLang="ko-KR" sz="1200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13B7A237-D36B-4BD6-A225-63486FC648B5}"/>
                </a:ext>
              </a:extLst>
            </p:cNvPr>
            <p:cNvGrpSpPr/>
            <p:nvPr/>
          </p:nvGrpSpPr>
          <p:grpSpPr>
            <a:xfrm>
              <a:off x="3997933" y="5802800"/>
              <a:ext cx="3736852" cy="1585275"/>
              <a:chOff x="3997933" y="1631715"/>
              <a:chExt cx="3736852" cy="1585275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46F7BED9-F39E-4603-BB31-7C0FABB4DCC4}"/>
                  </a:ext>
                </a:extLst>
              </p:cNvPr>
              <p:cNvSpPr/>
              <p:nvPr/>
            </p:nvSpPr>
            <p:spPr>
              <a:xfrm>
                <a:off x="3997933" y="1631715"/>
                <a:ext cx="3736852" cy="1585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DFA400FD-3414-4CEF-A5A7-A1ABEAE56BD9}"/>
                  </a:ext>
                </a:extLst>
              </p:cNvPr>
              <p:cNvSpPr txBox="1"/>
              <p:nvPr/>
            </p:nvSpPr>
            <p:spPr>
              <a:xfrm>
                <a:off x="4166601" y="1918836"/>
                <a:ext cx="1090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삼정</a:t>
                </a:r>
                <a:r>
                  <a:rPr lang="ko-KR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내과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19CCFDB-15E0-40A5-9341-111FD2B48860}"/>
                  </a:ext>
                </a:extLst>
              </p:cNvPr>
              <p:cNvSpPr txBox="1"/>
              <p:nvPr/>
            </p:nvSpPr>
            <p:spPr>
              <a:xfrm>
                <a:off x="4224555" y="2521746"/>
                <a:ext cx="2390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영업시간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평일 오전 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9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 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~ 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오후 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6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시</a:t>
                </a:r>
                <a:endPara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전화번호 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02 790 6811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F9CF2713-45DD-4EA4-B57C-CDC5D6B68E6C}"/>
                  </a:ext>
                </a:extLst>
              </p:cNvPr>
              <p:cNvGrpSpPr/>
              <p:nvPr/>
            </p:nvGrpSpPr>
            <p:grpSpPr>
              <a:xfrm flipH="1">
                <a:off x="7427111" y="2398128"/>
                <a:ext cx="176681" cy="131535"/>
                <a:chOff x="4485718" y="170618"/>
                <a:chExt cx="176681" cy="131535"/>
              </a:xfrm>
              <a:solidFill>
                <a:srgbClr val="345E99"/>
              </a:solidFill>
            </p:grpSpPr>
            <p:sp>
              <p:nvSpPr>
                <p:cNvPr id="169" name="사각형: 둥근 모서리 168">
                  <a:extLst>
                    <a:ext uri="{FF2B5EF4-FFF2-40B4-BE49-F238E27FC236}">
                      <a16:creationId xmlns:a16="http://schemas.microsoft.com/office/drawing/2014/main" id="{68150921-C1BE-4E9E-8073-3F15D99EC991}"/>
                    </a:ext>
                  </a:extLst>
                </p:cNvPr>
                <p:cNvSpPr/>
                <p:nvPr/>
              </p:nvSpPr>
              <p:spPr>
                <a:xfrm rot="18849477">
                  <a:off x="4550484" y="191668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사각형: 둥근 모서리 169">
                  <a:extLst>
                    <a:ext uri="{FF2B5EF4-FFF2-40B4-BE49-F238E27FC236}">
                      <a16:creationId xmlns:a16="http://schemas.microsoft.com/office/drawing/2014/main" id="{039ECA74-556A-49F1-8275-5332BBF644BD}"/>
                    </a:ext>
                  </a:extLst>
                </p:cNvPr>
                <p:cNvSpPr/>
                <p:nvPr/>
              </p:nvSpPr>
              <p:spPr>
                <a:xfrm rot="13799180">
                  <a:off x="4551914" y="105852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44" name="그림 43" descr="그리기이(가) 표시된 사진&#10;&#10;자동 생성된 설명">
              <a:extLst>
                <a:ext uri="{FF2B5EF4-FFF2-40B4-BE49-F238E27FC236}">
                  <a16:creationId xmlns:a16="http://schemas.microsoft.com/office/drawing/2014/main" id="{C7D29B67-1639-44AF-A182-7DC3DF81C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067" y="6037446"/>
              <a:ext cx="523275" cy="523275"/>
            </a:xfrm>
            <a:prstGeom prst="rect">
              <a:avLst/>
            </a:prstGeom>
          </p:spPr>
        </p:pic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3706ECE6-B756-4994-B501-1EFABDA3EAD5}"/>
              </a:ext>
            </a:extLst>
          </p:cNvPr>
          <p:cNvGrpSpPr/>
          <p:nvPr/>
        </p:nvGrpSpPr>
        <p:grpSpPr>
          <a:xfrm>
            <a:off x="7944149" y="7644"/>
            <a:ext cx="3757058" cy="6827206"/>
            <a:chOff x="3977727" y="7644"/>
            <a:chExt cx="3757058" cy="6827206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FDC5173-A43C-410A-AA1F-10E713A04CC1}"/>
                </a:ext>
              </a:extLst>
            </p:cNvPr>
            <p:cNvGrpSpPr/>
            <p:nvPr/>
          </p:nvGrpSpPr>
          <p:grpSpPr>
            <a:xfrm>
              <a:off x="3997933" y="7644"/>
              <a:ext cx="3736852" cy="6827206"/>
              <a:chOff x="835148" y="-293886"/>
              <a:chExt cx="4394447" cy="7313811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98275C3B-C0C0-4684-80C3-826123D3427D}"/>
                  </a:ext>
                </a:extLst>
              </p:cNvPr>
              <p:cNvSpPr/>
              <p:nvPr/>
            </p:nvSpPr>
            <p:spPr>
              <a:xfrm>
                <a:off x="835148" y="-293886"/>
                <a:ext cx="4394447" cy="6506730"/>
              </a:xfrm>
              <a:prstGeom prst="rect">
                <a:avLst/>
              </a:prstGeom>
              <a:solidFill>
                <a:srgbClr val="345E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3E0A8632-F182-4E7D-B1D5-D4471BD1FFBC}"/>
                  </a:ext>
                </a:extLst>
              </p:cNvPr>
              <p:cNvSpPr/>
              <p:nvPr/>
            </p:nvSpPr>
            <p:spPr>
              <a:xfrm>
                <a:off x="835148" y="351269"/>
                <a:ext cx="4394447" cy="6668656"/>
              </a:xfrm>
              <a:prstGeom prst="rect">
                <a:avLst/>
              </a:prstGeom>
              <a:solidFill>
                <a:srgbClr val="F6F6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23942FDA-7E40-4BA5-9EE0-EDDB349F0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48" y="342898"/>
                <a:ext cx="4394447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6EA6DC2-A9C9-40FD-A000-F251F7CBBEA3}"/>
                </a:ext>
              </a:extLst>
            </p:cNvPr>
            <p:cNvGrpSpPr/>
            <p:nvPr/>
          </p:nvGrpSpPr>
          <p:grpSpPr>
            <a:xfrm>
              <a:off x="3977727" y="646664"/>
              <a:ext cx="3736852" cy="549816"/>
              <a:chOff x="3980062" y="3180352"/>
              <a:chExt cx="3736852" cy="549816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85E99EE6-1C3C-47CC-8EDF-69B7FB061430}"/>
                  </a:ext>
                </a:extLst>
              </p:cNvPr>
              <p:cNvSpPr/>
              <p:nvPr/>
            </p:nvSpPr>
            <p:spPr>
              <a:xfrm>
                <a:off x="4000268" y="3180352"/>
                <a:ext cx="3716646" cy="5498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A8B3BFF3-5FDE-4444-98A0-6B6600B59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0062" y="3718092"/>
                <a:ext cx="3736852" cy="0"/>
              </a:xfrm>
              <a:prstGeom prst="line">
                <a:avLst/>
              </a:prstGeom>
              <a:ln w="19050">
                <a:solidFill>
                  <a:srgbClr val="DADAD8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4124E1E7-1A48-4879-86DD-626DCAB25CA1}"/>
                  </a:ext>
                </a:extLst>
              </p:cNvPr>
              <p:cNvSpPr txBox="1"/>
              <p:nvPr/>
            </p:nvSpPr>
            <p:spPr>
              <a:xfrm>
                <a:off x="4344837" y="3291883"/>
                <a:ext cx="118333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345E99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처방전 내역</a:t>
                </a:r>
              </a:p>
            </p:txBody>
          </p: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E13BAD47-678E-4B34-831B-2E1CD1C86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6670" y="3687612"/>
                <a:ext cx="1619029" cy="0"/>
              </a:xfrm>
              <a:prstGeom prst="line">
                <a:avLst/>
              </a:prstGeom>
              <a:ln w="38100">
                <a:solidFill>
                  <a:srgbClr val="345E99">
                    <a:alpha val="9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DC53288-2B11-44DB-983A-DB4BB821A288}"/>
                  </a:ext>
                </a:extLst>
              </p:cNvPr>
              <p:cNvSpPr txBox="1"/>
              <p:nvPr/>
            </p:nvSpPr>
            <p:spPr>
              <a:xfrm>
                <a:off x="6156265" y="3291883"/>
                <a:ext cx="1236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rgbClr val="868585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평가 및 메모</a:t>
                </a: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6383D075-1EB7-4532-871E-4F038F476215}"/>
                </a:ext>
              </a:extLst>
            </p:cNvPr>
            <p:cNvGrpSpPr/>
            <p:nvPr/>
          </p:nvGrpSpPr>
          <p:grpSpPr>
            <a:xfrm>
              <a:off x="4159356" y="223033"/>
              <a:ext cx="176681" cy="131535"/>
              <a:chOff x="4485718" y="170618"/>
              <a:chExt cx="176681" cy="131535"/>
            </a:xfrm>
          </p:grpSpPr>
          <p:sp>
            <p:nvSpPr>
              <p:cNvPr id="208" name="사각형: 둥근 모서리 207">
                <a:extLst>
                  <a:ext uri="{FF2B5EF4-FFF2-40B4-BE49-F238E27FC236}">
                    <a16:creationId xmlns:a16="http://schemas.microsoft.com/office/drawing/2014/main" id="{3C4CDD4E-AF94-4932-BFE1-124194D8C9CF}"/>
                  </a:ext>
                </a:extLst>
              </p:cNvPr>
              <p:cNvSpPr/>
              <p:nvPr/>
            </p:nvSpPr>
            <p:spPr>
              <a:xfrm rot="18849477">
                <a:off x="4550484" y="191668"/>
                <a:ext cx="45719" cy="1752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사각형: 둥근 모서리 208">
                <a:extLst>
                  <a:ext uri="{FF2B5EF4-FFF2-40B4-BE49-F238E27FC236}">
                    <a16:creationId xmlns:a16="http://schemas.microsoft.com/office/drawing/2014/main" id="{EE91F742-6C81-40A5-AA34-2EE817D8B240}"/>
                  </a:ext>
                </a:extLst>
              </p:cNvPr>
              <p:cNvSpPr/>
              <p:nvPr/>
            </p:nvSpPr>
            <p:spPr>
              <a:xfrm rot="13799180">
                <a:off x="4551914" y="105852"/>
                <a:ext cx="45719" cy="17525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F5F0C37-DF3E-44A5-8F1D-D9CA300C13FB}"/>
                </a:ext>
              </a:extLst>
            </p:cNvPr>
            <p:cNvSpPr txBox="1"/>
            <p:nvPr/>
          </p:nvSpPr>
          <p:spPr>
            <a:xfrm>
              <a:off x="5296924" y="61932"/>
              <a:ext cx="14558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6F6F4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처방전 상세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7BFF1F8-3209-4EBE-B716-A1048026E620}"/>
                </a:ext>
              </a:extLst>
            </p:cNvPr>
            <p:cNvSpPr txBox="1"/>
            <p:nvPr/>
          </p:nvSpPr>
          <p:spPr>
            <a:xfrm>
              <a:off x="5497508" y="331708"/>
              <a:ext cx="7377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2019.12.27</a:t>
              </a:r>
              <a:endParaRPr lang="ko-KR" altLang="en-US" sz="9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15B6374-6EDB-4317-9E74-50AD59D46C30}"/>
                </a:ext>
              </a:extLst>
            </p:cNvPr>
            <p:cNvSpPr txBox="1"/>
            <p:nvPr/>
          </p:nvSpPr>
          <p:spPr>
            <a:xfrm>
              <a:off x="4061014" y="130416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868585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약제</a:t>
              </a:r>
              <a:endParaRPr lang="en-US" altLang="ko-KR" sz="1200" dirty="0">
                <a:solidFill>
                  <a:srgbClr val="868585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0527127F-27C9-4569-9AA1-24ABBA497698}"/>
                </a:ext>
              </a:extLst>
            </p:cNvPr>
            <p:cNvGrpSpPr/>
            <p:nvPr/>
          </p:nvGrpSpPr>
          <p:grpSpPr>
            <a:xfrm>
              <a:off x="3997933" y="1631716"/>
              <a:ext cx="3736852" cy="698970"/>
              <a:chOff x="3997933" y="1631716"/>
              <a:chExt cx="3736852" cy="698970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1FBE2D18-09EB-419E-93BE-62A8D7A31531}"/>
                  </a:ext>
                </a:extLst>
              </p:cNvPr>
              <p:cNvSpPr/>
              <p:nvPr/>
            </p:nvSpPr>
            <p:spPr>
              <a:xfrm>
                <a:off x="3997933" y="1631716"/>
                <a:ext cx="3736852" cy="6989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974403A-929B-4E62-ACEF-E99583BB5E3B}"/>
                  </a:ext>
                </a:extLst>
              </p:cNvPr>
              <p:cNvSpPr txBox="1"/>
              <p:nvPr/>
            </p:nvSpPr>
            <p:spPr>
              <a:xfrm>
                <a:off x="4166601" y="1693540"/>
                <a:ext cx="13227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총투약일수 </a:t>
                </a:r>
                <a:r>
                  <a:rPr lang="en-US" altLang="ko-KR" sz="1400" b="1" dirty="0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3</a:t>
                </a:r>
                <a:r>
                  <a:rPr lang="ko-KR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일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F3C9F3F-81FC-44FD-94B7-5AC341F3489E}"/>
                  </a:ext>
                </a:extLst>
              </p:cNvPr>
              <p:cNvSpPr txBox="1"/>
              <p:nvPr/>
            </p:nvSpPr>
            <p:spPr>
              <a:xfrm>
                <a:off x="6972940" y="1734220"/>
                <a:ext cx="7200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1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일 남음</a:t>
                </a:r>
              </a:p>
            </p:txBody>
          </p:sp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DAAEAF3D-2D85-45C8-A29D-A6A349A7AB67}"/>
                </a:ext>
              </a:extLst>
            </p:cNvPr>
            <p:cNvGrpSpPr/>
            <p:nvPr/>
          </p:nvGrpSpPr>
          <p:grpSpPr>
            <a:xfrm>
              <a:off x="3997933" y="2387713"/>
              <a:ext cx="3736852" cy="1994240"/>
              <a:chOff x="3997933" y="-1783372"/>
              <a:chExt cx="3736852" cy="1994240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E31D2AC-2674-484C-869A-CE83604FFFAF}"/>
                  </a:ext>
                </a:extLst>
              </p:cNvPr>
              <p:cNvSpPr/>
              <p:nvPr/>
            </p:nvSpPr>
            <p:spPr>
              <a:xfrm>
                <a:off x="3997933" y="-1783372"/>
                <a:ext cx="3736852" cy="1994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0ECEF33-4B13-46E7-A448-81BE877864E2}"/>
                  </a:ext>
                </a:extLst>
              </p:cNvPr>
              <p:cNvSpPr txBox="1"/>
              <p:nvPr/>
            </p:nvSpPr>
            <p:spPr>
              <a:xfrm>
                <a:off x="4178918" y="-1606407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>
                    <a:solidFill>
                      <a:schemeClr val="bg2">
                        <a:lumMod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코데닝정</a:t>
                </a:r>
                <a:endParaRPr lang="ko-KR" altLang="en-US" b="1" dirty="0">
                  <a:solidFill>
                    <a:schemeClr val="bg2">
                      <a:lumMod val="2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87663550-E85C-47C6-839D-2E6FCEDD9E4D}"/>
                  </a:ext>
                </a:extLst>
              </p:cNvPr>
              <p:cNvSpPr txBox="1"/>
              <p:nvPr/>
            </p:nvSpPr>
            <p:spPr>
              <a:xfrm>
                <a:off x="4175298" y="-1155835"/>
                <a:ext cx="17924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기침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가래를 멎게 합니다</a:t>
                </a:r>
                <a:r>
                  <a:rPr lang="en-US" altLang="ko-KR" sz="1200" dirty="0">
                    <a:solidFill>
                      <a:schemeClr val="bg2">
                        <a:lumMod val="50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.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5B928FBD-22C4-4B81-828A-2777E82BF5A3}"/>
                  </a:ext>
                </a:extLst>
              </p:cNvPr>
              <p:cNvGrpSpPr/>
              <p:nvPr/>
            </p:nvGrpSpPr>
            <p:grpSpPr>
              <a:xfrm flipH="1">
                <a:off x="7412438" y="-1137560"/>
                <a:ext cx="176681" cy="131535"/>
                <a:chOff x="4500391" y="-3365070"/>
                <a:chExt cx="176681" cy="131535"/>
              </a:xfrm>
              <a:solidFill>
                <a:srgbClr val="345E99"/>
              </a:solidFill>
            </p:grpSpPr>
            <p:sp>
              <p:nvSpPr>
                <p:cNvPr id="189" name="사각형: 둥근 모서리 188">
                  <a:extLst>
                    <a:ext uri="{FF2B5EF4-FFF2-40B4-BE49-F238E27FC236}">
                      <a16:creationId xmlns:a16="http://schemas.microsoft.com/office/drawing/2014/main" id="{AB7A38AB-F687-4061-AD3A-374CC86B8990}"/>
                    </a:ext>
                  </a:extLst>
                </p:cNvPr>
                <p:cNvSpPr/>
                <p:nvPr/>
              </p:nvSpPr>
              <p:spPr>
                <a:xfrm rot="18849477">
                  <a:off x="4565157" y="-3344020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사각형: 둥근 모서리 189">
                  <a:extLst>
                    <a:ext uri="{FF2B5EF4-FFF2-40B4-BE49-F238E27FC236}">
                      <a16:creationId xmlns:a16="http://schemas.microsoft.com/office/drawing/2014/main" id="{0F5D0EAB-3E0C-4998-91BB-2F62D8E03840}"/>
                    </a:ext>
                  </a:extLst>
                </p:cNvPr>
                <p:cNvSpPr/>
                <p:nvPr/>
              </p:nvSpPr>
              <p:spPr>
                <a:xfrm rot="13799180">
                  <a:off x="4566587" y="-3429836"/>
                  <a:ext cx="45719" cy="175251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76A82D2-AAD3-4385-9FDF-42731C30BE7C}"/>
              </a:ext>
            </a:extLst>
          </p:cNvPr>
          <p:cNvSpPr/>
          <p:nvPr/>
        </p:nvSpPr>
        <p:spPr>
          <a:xfrm>
            <a:off x="8342314" y="2069211"/>
            <a:ext cx="3090424" cy="89026"/>
          </a:xfrm>
          <a:prstGeom prst="roundRect">
            <a:avLst>
              <a:gd name="adj" fmla="val 50000"/>
            </a:avLst>
          </a:prstGeom>
          <a:solidFill>
            <a:srgbClr val="D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721E5FAF-8503-4244-89A7-B72646553B6A}"/>
              </a:ext>
            </a:extLst>
          </p:cNvPr>
          <p:cNvSpPr/>
          <p:nvPr/>
        </p:nvSpPr>
        <p:spPr>
          <a:xfrm>
            <a:off x="8342314" y="2070290"/>
            <a:ext cx="2150426" cy="86867"/>
          </a:xfrm>
          <a:prstGeom prst="roundRect">
            <a:avLst>
              <a:gd name="adj" fmla="val 50000"/>
            </a:avLst>
          </a:prstGeom>
          <a:solidFill>
            <a:srgbClr val="345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3D5B5A0-3710-4BAA-BEA1-A8255A02AF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4489" y="2547164"/>
            <a:ext cx="606228" cy="461666"/>
          </a:xfrm>
          <a:prstGeom prst="rect">
            <a:avLst/>
          </a:prstGeom>
        </p:spPr>
      </p:pic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8A3AFF50-DDD1-40EE-8DDB-A968EC5473DA}"/>
              </a:ext>
            </a:extLst>
          </p:cNvPr>
          <p:cNvSpPr/>
          <p:nvPr/>
        </p:nvSpPr>
        <p:spPr>
          <a:xfrm>
            <a:off x="8269162" y="3473238"/>
            <a:ext cx="2150426" cy="89527"/>
          </a:xfrm>
          <a:prstGeom prst="roundRect">
            <a:avLst>
              <a:gd name="adj" fmla="val 50000"/>
            </a:avLst>
          </a:prstGeom>
          <a:solidFill>
            <a:srgbClr val="D9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2B9C7CB9-794E-482C-8511-8B5B4AE42BF0}"/>
              </a:ext>
            </a:extLst>
          </p:cNvPr>
          <p:cNvSpPr/>
          <p:nvPr/>
        </p:nvSpPr>
        <p:spPr>
          <a:xfrm>
            <a:off x="8269162" y="3474318"/>
            <a:ext cx="1496342" cy="87356"/>
          </a:xfrm>
          <a:prstGeom prst="roundRect">
            <a:avLst>
              <a:gd name="adj" fmla="val 50000"/>
            </a:avLst>
          </a:prstGeom>
          <a:solidFill>
            <a:srgbClr val="345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4AAB53B-CAA8-45E2-814D-D2DF0F68470C}"/>
              </a:ext>
            </a:extLst>
          </p:cNvPr>
          <p:cNvSpPr txBox="1"/>
          <p:nvPr/>
        </p:nvSpPr>
        <p:spPr>
          <a:xfrm>
            <a:off x="10439794" y="3372630"/>
            <a:ext cx="1141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총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2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 남음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256CC4FF-00CB-455A-BBDC-F047D8CB4729}"/>
              </a:ext>
            </a:extLst>
          </p:cNvPr>
          <p:cNvSpPr/>
          <p:nvPr/>
        </p:nvSpPr>
        <p:spPr>
          <a:xfrm>
            <a:off x="8190011" y="3771637"/>
            <a:ext cx="3320118" cy="454042"/>
          </a:xfrm>
          <a:prstGeom prst="rect">
            <a:avLst/>
          </a:prstGeom>
          <a:solidFill>
            <a:srgbClr val="FFFFFF"/>
          </a:solidFill>
          <a:ln>
            <a:solidFill>
              <a:srgbClr val="D4D4CA"/>
            </a:solidFill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6E8D9B1-E026-4D40-81CE-8ED7454DE072}"/>
              </a:ext>
            </a:extLst>
          </p:cNvPr>
          <p:cNvSpPr txBox="1"/>
          <p:nvPr/>
        </p:nvSpPr>
        <p:spPr>
          <a:xfrm>
            <a:off x="8280526" y="3877172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 </a:t>
            </a:r>
            <a:r>
              <a:rPr lang="ko-KR" altLang="en-US" sz="1050" dirty="0" err="1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투여량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8A8B280-29C9-455C-AF22-79AEE4E8049B}"/>
              </a:ext>
            </a:extLst>
          </p:cNvPr>
          <p:cNvSpPr txBox="1"/>
          <p:nvPr/>
        </p:nvSpPr>
        <p:spPr>
          <a:xfrm>
            <a:off x="9404259" y="3881048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투여 횟수 </a:t>
            </a:r>
            <a:r>
              <a:rPr lang="en-US" altLang="ko-KR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417324D-C7A1-41FD-BC05-CC872303AD77}"/>
              </a:ext>
            </a:extLst>
          </p:cNvPr>
          <p:cNvSpPr txBox="1"/>
          <p:nvPr/>
        </p:nvSpPr>
        <p:spPr>
          <a:xfrm>
            <a:off x="10507978" y="3868770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총투약일 </a:t>
            </a:r>
            <a:r>
              <a:rPr lang="en-US" altLang="ko-KR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050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44260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92CA23-9AB1-43AF-BBAC-61B9D470483A}"/>
              </a:ext>
            </a:extLst>
          </p:cNvPr>
          <p:cNvGrpSpPr/>
          <p:nvPr/>
        </p:nvGrpSpPr>
        <p:grpSpPr>
          <a:xfrm>
            <a:off x="2475" y="0"/>
            <a:ext cx="3736852" cy="6827206"/>
            <a:chOff x="835148" y="-293886"/>
            <a:chExt cx="4394447" cy="7313811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D5B8A5F-33F1-4AE5-B394-814C5D35C2A9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ACDDD04-3E9A-447C-A43A-D72303F0C3E7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26B6245E-E4D1-4F1B-B89F-229CA8ECAB5A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E1523C6-0C92-4AA6-8AD3-B4AAD9531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r="363" b="38667"/>
          <a:stretch/>
        </p:blipFill>
        <p:spPr>
          <a:xfrm>
            <a:off x="0" y="4776625"/>
            <a:ext cx="3736852" cy="3494849"/>
          </a:xfrm>
          <a:prstGeom prst="rect">
            <a:avLst/>
          </a:prstGeom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CB22E3E-B729-4664-AA63-E77F3FF1A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7" b="22667"/>
          <a:stretch/>
        </p:blipFill>
        <p:spPr>
          <a:xfrm>
            <a:off x="0" y="614414"/>
            <a:ext cx="3736852" cy="41422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FED088-C997-466B-A994-DDE39573033D}"/>
              </a:ext>
            </a:extLst>
          </p:cNvPr>
          <p:cNvSpPr/>
          <p:nvPr/>
        </p:nvSpPr>
        <p:spPr>
          <a:xfrm>
            <a:off x="-73138" y="5608320"/>
            <a:ext cx="1826573" cy="2031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평일 오전 </a:t>
            </a:r>
            <a:r>
              <a:rPr lang="en-US" altLang="ko-KR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</a:t>
            </a:r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</a:t>
            </a:r>
            <a:r>
              <a:rPr lang="en-US" altLang="ko-KR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~</a:t>
            </a:r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오후 </a:t>
            </a:r>
            <a:r>
              <a:rPr lang="en-US" altLang="ko-KR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</a:t>
            </a:r>
            <a:r>
              <a:rPr lang="ko-KR" altLang="en-US" sz="1050" dirty="0">
                <a:solidFill>
                  <a:schemeClr val="accent6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AFB485F-A16F-4CF3-8A9A-4BE0C751ECCC}"/>
              </a:ext>
            </a:extLst>
          </p:cNvPr>
          <p:cNvSpPr/>
          <p:nvPr/>
        </p:nvSpPr>
        <p:spPr>
          <a:xfrm>
            <a:off x="83507" y="6725606"/>
            <a:ext cx="1095053" cy="2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7DEB0A-B448-432D-9B9C-3C44FF15C5EA}"/>
              </a:ext>
            </a:extLst>
          </p:cNvPr>
          <p:cNvSpPr/>
          <p:nvPr/>
        </p:nvSpPr>
        <p:spPr>
          <a:xfrm>
            <a:off x="1981199" y="145587"/>
            <a:ext cx="664677" cy="270965"/>
          </a:xfrm>
          <a:prstGeom prst="roundRect">
            <a:avLst>
              <a:gd name="adj" fmla="val 31015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심야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EECA71A-9354-461C-BBCE-0713823AA756}"/>
              </a:ext>
            </a:extLst>
          </p:cNvPr>
          <p:cNvSpPr/>
          <p:nvPr/>
        </p:nvSpPr>
        <p:spPr>
          <a:xfrm>
            <a:off x="2804382" y="145587"/>
            <a:ext cx="664677" cy="270961"/>
          </a:xfrm>
          <a:prstGeom prst="roundRect">
            <a:avLst>
              <a:gd name="adj" fmla="val 31015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120FF6-F85B-4F49-94C4-7605C50F2890}"/>
              </a:ext>
            </a:extLst>
          </p:cNvPr>
          <p:cNvGrpSpPr/>
          <p:nvPr/>
        </p:nvGrpSpPr>
        <p:grpSpPr>
          <a:xfrm>
            <a:off x="4086795" y="0"/>
            <a:ext cx="3736852" cy="6827206"/>
            <a:chOff x="835148" y="-293886"/>
            <a:chExt cx="4394447" cy="731381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817C8DA-2EC0-493F-BCE9-199CA2E67B26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28FD1D8-27CD-4A3F-9A8B-EE30B12B10FC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FC60E31-81F3-4606-A926-2E432F0ABEAA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32A14FB5-7890-4CE0-9463-0F965A4829C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47" y="1148195"/>
            <a:ext cx="844347" cy="84434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ED9C5F-D3CE-4CB6-B706-1B7F52A7914B}"/>
              </a:ext>
            </a:extLst>
          </p:cNvPr>
          <p:cNvGrpSpPr/>
          <p:nvPr/>
        </p:nvGrpSpPr>
        <p:grpSpPr>
          <a:xfrm>
            <a:off x="4084320" y="6725606"/>
            <a:ext cx="3736852" cy="584375"/>
            <a:chOff x="4084320" y="2256388"/>
            <a:chExt cx="3736852" cy="58437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327695B-8903-422E-A05B-17ECE5BF995A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C3AB86-BEF5-47EB-9FEE-2C180900C3B4}"/>
                </a:ext>
              </a:extLst>
            </p:cNvPr>
            <p:cNvSpPr txBox="1"/>
            <p:nvPr/>
          </p:nvSpPr>
          <p:spPr>
            <a:xfrm>
              <a:off x="4214797" y="2361279"/>
              <a:ext cx="6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이메일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E183EC-1164-4E64-A7A2-F3657DF66524}"/>
                </a:ext>
              </a:extLst>
            </p:cNvPr>
            <p:cNvSpPr txBox="1"/>
            <p:nvPr/>
          </p:nvSpPr>
          <p:spPr>
            <a:xfrm>
              <a:off x="5173740" y="2361279"/>
              <a:ext cx="1786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gildong@naver.com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F00A9E3-0DA3-4C10-B691-3AC75F3C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3890DAD-7A63-41DA-AA98-3D986B746045}"/>
              </a:ext>
            </a:extLst>
          </p:cNvPr>
          <p:cNvGrpSpPr/>
          <p:nvPr/>
        </p:nvGrpSpPr>
        <p:grpSpPr>
          <a:xfrm>
            <a:off x="4084320" y="2883771"/>
            <a:ext cx="3736852" cy="584375"/>
            <a:chOff x="4084320" y="2256388"/>
            <a:chExt cx="3736852" cy="584375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56F3D3C-518E-47BD-9967-82B2D1C0C825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15FC385-A7D7-497B-BE56-D0FFCE922F8B}"/>
                </a:ext>
              </a:extLst>
            </p:cNvPr>
            <p:cNvSpPr txBox="1"/>
            <p:nvPr/>
          </p:nvSpPr>
          <p:spPr>
            <a:xfrm>
              <a:off x="4214797" y="2391759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성별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C4D809F-04BC-49D1-A66D-43B2C4093B5C}"/>
                </a:ext>
              </a:extLst>
            </p:cNvPr>
            <p:cNvSpPr txBox="1"/>
            <p:nvPr/>
          </p:nvSpPr>
          <p:spPr>
            <a:xfrm>
              <a:off x="5173740" y="2391759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여자</a:t>
              </a: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6D06C66-CF12-4CAC-9EA2-AAAD22DF1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D75410C-36E7-49F7-B18C-7391BAAC405B}"/>
              </a:ext>
            </a:extLst>
          </p:cNvPr>
          <p:cNvGrpSpPr/>
          <p:nvPr/>
        </p:nvGrpSpPr>
        <p:grpSpPr>
          <a:xfrm>
            <a:off x="4084320" y="3509610"/>
            <a:ext cx="3736852" cy="584375"/>
            <a:chOff x="4084320" y="2256388"/>
            <a:chExt cx="3736852" cy="584375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A9D55D3-9B0E-4364-8781-7EAE5108544A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FB192E-0DEC-4FB6-B10A-45C4FFB5E6E4}"/>
                </a:ext>
              </a:extLst>
            </p:cNvPr>
            <p:cNvSpPr txBox="1"/>
            <p:nvPr/>
          </p:nvSpPr>
          <p:spPr>
            <a:xfrm>
              <a:off x="4214797" y="2391759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출생년도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BF6079A-8BB8-4C5F-B8BF-4E65E1C0846D}"/>
                </a:ext>
              </a:extLst>
            </p:cNvPr>
            <p:cNvSpPr txBox="1"/>
            <p:nvPr/>
          </p:nvSpPr>
          <p:spPr>
            <a:xfrm>
              <a:off x="5193137" y="2391759"/>
              <a:ext cx="745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1998</a:t>
              </a:r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년</a:t>
              </a: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8037745A-92F6-477A-88E8-8570F1B7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93E47F9-1DE9-4C8A-AF37-CC7F523DC839}"/>
              </a:ext>
            </a:extLst>
          </p:cNvPr>
          <p:cNvGrpSpPr/>
          <p:nvPr/>
        </p:nvGrpSpPr>
        <p:grpSpPr>
          <a:xfrm>
            <a:off x="4084320" y="4138494"/>
            <a:ext cx="3736852" cy="584375"/>
            <a:chOff x="4084320" y="2256388"/>
            <a:chExt cx="3736852" cy="584375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5B34171-B5E1-4297-BDB4-8694D94DA77F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ED09BC-1A23-4210-AEEF-3B0B640EF0E9}"/>
                </a:ext>
              </a:extLst>
            </p:cNvPr>
            <p:cNvSpPr txBox="1"/>
            <p:nvPr/>
          </p:nvSpPr>
          <p:spPr>
            <a:xfrm>
              <a:off x="4214797" y="2391759"/>
              <a:ext cx="349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키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EAB51A6-9424-4FF6-AFDC-D70D95E4DF61}"/>
                </a:ext>
              </a:extLst>
            </p:cNvPr>
            <p:cNvSpPr txBox="1"/>
            <p:nvPr/>
          </p:nvSpPr>
          <p:spPr>
            <a:xfrm>
              <a:off x="5193137" y="2391759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170cm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23D4022-217D-4EE1-9093-667227DB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B2CD460-EC6F-426A-A4CC-F16C4E4F1735}"/>
              </a:ext>
            </a:extLst>
          </p:cNvPr>
          <p:cNvGrpSpPr/>
          <p:nvPr/>
        </p:nvGrpSpPr>
        <p:grpSpPr>
          <a:xfrm>
            <a:off x="4084320" y="4768205"/>
            <a:ext cx="3736852" cy="584375"/>
            <a:chOff x="4084320" y="2256388"/>
            <a:chExt cx="3736852" cy="58437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A1619A5-63D5-4B9E-9B3A-A6AEBCEACA1E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4F9C739-149B-4B57-A2CA-A690AFAF1B83}"/>
                </a:ext>
              </a:extLst>
            </p:cNvPr>
            <p:cNvSpPr txBox="1"/>
            <p:nvPr/>
          </p:nvSpPr>
          <p:spPr>
            <a:xfrm>
              <a:off x="4214797" y="2391759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체중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B3E255A-1672-414F-B3EE-D41F3DE4B036}"/>
                </a:ext>
              </a:extLst>
            </p:cNvPr>
            <p:cNvSpPr txBox="1"/>
            <p:nvPr/>
          </p:nvSpPr>
          <p:spPr>
            <a:xfrm>
              <a:off x="5193137" y="2391759"/>
              <a:ext cx="585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70kg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728DDE72-385D-43C8-8BFA-26DC6023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6A7FFD5-98F1-46E7-AB2C-44246F05693D}"/>
              </a:ext>
            </a:extLst>
          </p:cNvPr>
          <p:cNvGrpSpPr/>
          <p:nvPr/>
        </p:nvGrpSpPr>
        <p:grpSpPr>
          <a:xfrm>
            <a:off x="4084320" y="5394467"/>
            <a:ext cx="3736852" cy="584375"/>
            <a:chOff x="4084320" y="2256388"/>
            <a:chExt cx="3736852" cy="584375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C8A3E78-6543-4B0D-8925-5C9809D366AB}"/>
                </a:ext>
              </a:extLst>
            </p:cNvPr>
            <p:cNvSpPr/>
            <p:nvPr/>
          </p:nvSpPr>
          <p:spPr>
            <a:xfrm>
              <a:off x="4084320" y="2256388"/>
              <a:ext cx="3736852" cy="58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F5709C4-507B-443D-B54D-AA4FED54D1EA}"/>
                </a:ext>
              </a:extLst>
            </p:cNvPr>
            <p:cNvSpPr txBox="1"/>
            <p:nvPr/>
          </p:nvSpPr>
          <p:spPr>
            <a:xfrm>
              <a:off x="4214797" y="2391759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만성질환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F265838-CC6F-400C-A7FF-D38D8B4765C4}"/>
                </a:ext>
              </a:extLst>
            </p:cNvPr>
            <p:cNvSpPr txBox="1"/>
            <p:nvPr/>
          </p:nvSpPr>
          <p:spPr>
            <a:xfrm>
              <a:off x="5193137" y="2391759"/>
              <a:ext cx="6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아토피</a:t>
              </a: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C4E7C013-C688-45A4-BC67-7CC668BE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373" y="2428266"/>
              <a:ext cx="235358" cy="235358"/>
            </a:xfrm>
            <a:prstGeom prst="rect">
              <a:avLst/>
            </a:prstGeom>
            <a:effectLst/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EB14A2A-C9A0-4A47-B609-5CE487E278A9}"/>
              </a:ext>
            </a:extLst>
          </p:cNvPr>
          <p:cNvSpPr txBox="1"/>
          <p:nvPr/>
        </p:nvSpPr>
        <p:spPr>
          <a:xfrm>
            <a:off x="4214797" y="6328339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계정 정보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A1D3DD4-4892-425B-9762-684D030D2A2E}"/>
              </a:ext>
            </a:extLst>
          </p:cNvPr>
          <p:cNvSpPr txBox="1"/>
          <p:nvPr/>
        </p:nvSpPr>
        <p:spPr>
          <a:xfrm>
            <a:off x="4214797" y="2471800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개인 정보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D645BF5-F7D4-470C-B0F1-7DD9FBAC8FCF}"/>
              </a:ext>
            </a:extLst>
          </p:cNvPr>
          <p:cNvGrpSpPr/>
          <p:nvPr/>
        </p:nvGrpSpPr>
        <p:grpSpPr>
          <a:xfrm>
            <a:off x="8296642" y="0"/>
            <a:ext cx="3736852" cy="6827206"/>
            <a:chOff x="835148" y="-293886"/>
            <a:chExt cx="4394447" cy="7313811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33A5A7E-26F1-4FE1-8451-D9C79A727D54}"/>
                </a:ext>
              </a:extLst>
            </p:cNvPr>
            <p:cNvSpPr/>
            <p:nvPr/>
          </p:nvSpPr>
          <p:spPr>
            <a:xfrm>
              <a:off x="835148" y="-293886"/>
              <a:ext cx="4394447" cy="6506730"/>
            </a:xfrm>
            <a:prstGeom prst="rect">
              <a:avLst/>
            </a:prstGeom>
            <a:solidFill>
              <a:srgbClr val="345E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E956BFD-96E3-4FEA-94EC-05F25CBE714E}"/>
                </a:ext>
              </a:extLst>
            </p:cNvPr>
            <p:cNvSpPr/>
            <p:nvPr/>
          </p:nvSpPr>
          <p:spPr>
            <a:xfrm>
              <a:off x="835148" y="351269"/>
              <a:ext cx="4394447" cy="6668656"/>
            </a:xfrm>
            <a:prstGeom prst="rect">
              <a:avLst/>
            </a:prstGeom>
            <a:solidFill>
              <a:srgbClr val="F6F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98B70D1C-90F4-4564-A8EC-15395AF3624B}"/>
                </a:ext>
              </a:extLst>
            </p:cNvPr>
            <p:cNvCxnSpPr>
              <a:cxnSpLocks/>
            </p:cNvCxnSpPr>
            <p:nvPr/>
          </p:nvCxnSpPr>
          <p:spPr>
            <a:xfrm>
              <a:off x="835148" y="342898"/>
              <a:ext cx="4394447" cy="0"/>
            </a:xfrm>
            <a:prstGeom prst="line">
              <a:avLst/>
            </a:prstGeom>
            <a:ln w="19050">
              <a:solidFill>
                <a:srgbClr val="DADAD8">
                  <a:alpha val="9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9A40800-73EE-451A-81F3-482744EF918A}"/>
              </a:ext>
            </a:extLst>
          </p:cNvPr>
          <p:cNvSpPr txBox="1"/>
          <p:nvPr/>
        </p:nvSpPr>
        <p:spPr>
          <a:xfrm>
            <a:off x="8686995" y="2722328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이메일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CC6B9BB-ECC9-49ED-AE7C-62C49BAA0E1B}"/>
              </a:ext>
            </a:extLst>
          </p:cNvPr>
          <p:cNvSpPr txBox="1"/>
          <p:nvPr/>
        </p:nvSpPr>
        <p:spPr>
          <a:xfrm>
            <a:off x="8698570" y="397555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345E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9249A3A-0B24-4F2C-93B4-9E079881817C}"/>
              </a:ext>
            </a:extLst>
          </p:cNvPr>
          <p:cNvSpPr/>
          <p:nvPr/>
        </p:nvSpPr>
        <p:spPr>
          <a:xfrm>
            <a:off x="8771752" y="5917424"/>
            <a:ext cx="2928394" cy="553375"/>
          </a:xfrm>
          <a:prstGeom prst="roundRect">
            <a:avLst/>
          </a:prstGeom>
          <a:solidFill>
            <a:srgbClr val="345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</a:p>
        </p:txBody>
      </p:sp>
      <p:sp>
        <p:nvSpPr>
          <p:cNvPr id="33" name="십자형 32">
            <a:extLst>
              <a:ext uri="{FF2B5EF4-FFF2-40B4-BE49-F238E27FC236}">
                <a16:creationId xmlns:a16="http://schemas.microsoft.com/office/drawing/2014/main" id="{BFDAEABA-F8B0-4C45-89DD-1E9B9204FC4E}"/>
              </a:ext>
            </a:extLst>
          </p:cNvPr>
          <p:cNvSpPr/>
          <p:nvPr/>
        </p:nvSpPr>
        <p:spPr>
          <a:xfrm rot="2694008">
            <a:off x="11624927" y="154894"/>
            <a:ext cx="256300" cy="252345"/>
          </a:xfrm>
          <a:prstGeom prst="plus">
            <a:avLst>
              <a:gd name="adj" fmla="val 4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862821-6B14-42B9-A36C-620375AC15BD}"/>
              </a:ext>
            </a:extLst>
          </p:cNvPr>
          <p:cNvSpPr txBox="1"/>
          <p:nvPr/>
        </p:nvSpPr>
        <p:spPr>
          <a:xfrm>
            <a:off x="2786291" y="119653"/>
            <a:ext cx="82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공휴일</a:t>
            </a: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7F96939-52D1-4B90-B0B6-EA345040A2DA}"/>
              </a:ext>
            </a:extLst>
          </p:cNvPr>
          <p:cNvGrpSpPr/>
          <p:nvPr/>
        </p:nvGrpSpPr>
        <p:grpSpPr>
          <a:xfrm>
            <a:off x="118118" y="231441"/>
            <a:ext cx="176681" cy="131535"/>
            <a:chOff x="4485718" y="170618"/>
            <a:chExt cx="176681" cy="131535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CE02252B-9D1E-4571-A380-D93F69FE124D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24C4761-E8C1-4912-9950-28F62FAE2C03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6041E4E-44D2-42D7-A452-3E0832ABD496}"/>
              </a:ext>
            </a:extLst>
          </p:cNvPr>
          <p:cNvGrpSpPr/>
          <p:nvPr/>
        </p:nvGrpSpPr>
        <p:grpSpPr>
          <a:xfrm>
            <a:off x="4273558" y="223033"/>
            <a:ext cx="176681" cy="131535"/>
            <a:chOff x="4485718" y="170618"/>
            <a:chExt cx="176681" cy="131535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9834655-1819-4A36-A25D-5E9FFA0C5D1E}"/>
                </a:ext>
              </a:extLst>
            </p:cNvPr>
            <p:cNvSpPr/>
            <p:nvPr/>
          </p:nvSpPr>
          <p:spPr>
            <a:xfrm rot="18849477">
              <a:off x="4550484" y="191668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B39DD81D-C801-4369-A044-DECC4F992A1D}"/>
                </a:ext>
              </a:extLst>
            </p:cNvPr>
            <p:cNvSpPr/>
            <p:nvPr/>
          </p:nvSpPr>
          <p:spPr>
            <a:xfrm rot="13799180">
              <a:off x="4551914" y="105852"/>
              <a:ext cx="45719" cy="175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8FE28081-AE92-4198-A27C-5055D4ED50B3}"/>
              </a:ext>
            </a:extLst>
          </p:cNvPr>
          <p:cNvSpPr/>
          <p:nvPr/>
        </p:nvSpPr>
        <p:spPr>
          <a:xfrm>
            <a:off x="8771752" y="3156939"/>
            <a:ext cx="2928394" cy="553375"/>
          </a:xfrm>
          <a:prstGeom prst="roundRect">
            <a:avLst/>
          </a:prstGeom>
          <a:solidFill>
            <a:srgbClr val="E2EAF6"/>
          </a:solidFill>
          <a:ln w="28575">
            <a:solidFill>
              <a:srgbClr val="345E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028B228E-D6EB-4453-A185-8E9D43E63FBD}"/>
              </a:ext>
            </a:extLst>
          </p:cNvPr>
          <p:cNvSpPr/>
          <p:nvPr/>
        </p:nvSpPr>
        <p:spPr>
          <a:xfrm>
            <a:off x="8771752" y="4404072"/>
            <a:ext cx="2928394" cy="553375"/>
          </a:xfrm>
          <a:prstGeom prst="roundRect">
            <a:avLst/>
          </a:prstGeom>
          <a:solidFill>
            <a:srgbClr val="E2EAF6"/>
          </a:solidFill>
          <a:ln w="28575">
            <a:solidFill>
              <a:srgbClr val="345E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9C0F56-2C91-4A0D-ACB3-1E1D9F0D7DE5}"/>
              </a:ext>
            </a:extLst>
          </p:cNvPr>
          <p:cNvSpPr txBox="1"/>
          <p:nvPr/>
        </p:nvSpPr>
        <p:spPr>
          <a:xfrm>
            <a:off x="9799373" y="91565"/>
            <a:ext cx="14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endParaRPr lang="ko-KR" altLang="en-US" b="1" dirty="0">
              <a:solidFill>
                <a:srgbClr val="F6F6F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F497386-ABAA-4507-BD41-E8A02C9E1D67}"/>
              </a:ext>
            </a:extLst>
          </p:cNvPr>
          <p:cNvSpPr txBox="1"/>
          <p:nvPr/>
        </p:nvSpPr>
        <p:spPr>
          <a:xfrm>
            <a:off x="5429692" y="111642"/>
            <a:ext cx="14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6F6F4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나의 정보</a:t>
            </a:r>
            <a:endParaRPr lang="ko-KR" altLang="en-US" b="1" dirty="0">
              <a:solidFill>
                <a:srgbClr val="F6F6F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849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339</Words>
  <Application>Microsoft Office PowerPoint</Application>
  <PresentationFormat>와이드스크린</PresentationFormat>
  <Paragraphs>123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Microsoft GothicNeo</vt:lpstr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지현</dc:creator>
  <cp:lastModifiedBy>조민주</cp:lastModifiedBy>
  <cp:revision>75</cp:revision>
  <dcterms:created xsi:type="dcterms:W3CDTF">2020-01-15T16:04:33Z</dcterms:created>
  <dcterms:modified xsi:type="dcterms:W3CDTF">2020-01-29T02:59:58Z</dcterms:modified>
</cp:coreProperties>
</file>